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Canva Sans Bold" charset="1" panose="020B0803030501040103"/>
      <p:regular r:id="rId13"/>
    </p:embeddedFont>
    <p:embeddedFont>
      <p:font typeface="Canva Sans" charset="1" panose="020B0503030501040103"/>
      <p:regular r:id="rId14"/>
    </p:embeddedFont>
    <p:embeddedFont>
      <p:font typeface="Montserrat Bold" charset="1" panose="00000800000000000000"/>
      <p:regular r:id="rId15"/>
    </p:embeddedFont>
    <p:embeddedFont>
      <p:font typeface="Montserrat"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2.png" Type="http://schemas.openxmlformats.org/officeDocument/2006/relationships/image"/><Relationship Id="rId6"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191F"/>
        </a:solidFill>
      </p:bgPr>
    </p:bg>
    <p:spTree>
      <p:nvGrpSpPr>
        <p:cNvPr id="1" name=""/>
        <p:cNvGrpSpPr/>
        <p:nvPr/>
      </p:nvGrpSpPr>
      <p:grpSpPr>
        <a:xfrm>
          <a:off x="0" y="0"/>
          <a:ext cx="0" cy="0"/>
          <a:chOff x="0" y="0"/>
          <a:chExt cx="0" cy="0"/>
        </a:xfrm>
      </p:grpSpPr>
      <p:grpSp>
        <p:nvGrpSpPr>
          <p:cNvPr name="Group 2" id="2"/>
          <p:cNvGrpSpPr/>
          <p:nvPr/>
        </p:nvGrpSpPr>
        <p:grpSpPr>
          <a:xfrm rot="0">
            <a:off x="1153315" y="6921962"/>
            <a:ext cx="4200650" cy="2512186"/>
            <a:chOff x="0" y="0"/>
            <a:chExt cx="1106344" cy="661646"/>
          </a:xfrm>
        </p:grpSpPr>
        <p:sp>
          <p:nvSpPr>
            <p:cNvPr name="Freeform 3" id="3"/>
            <p:cNvSpPr/>
            <p:nvPr/>
          </p:nvSpPr>
          <p:spPr>
            <a:xfrm flipH="false" flipV="false" rot="0">
              <a:off x="0" y="0"/>
              <a:ext cx="1106344" cy="661646"/>
            </a:xfrm>
            <a:custGeom>
              <a:avLst/>
              <a:gdLst/>
              <a:ahLst/>
              <a:cxnLst/>
              <a:rect r="r" b="b" t="t" l="l"/>
              <a:pathLst>
                <a:path h="661646" w="1106344">
                  <a:moveTo>
                    <a:pt x="0" y="0"/>
                  </a:moveTo>
                  <a:lnTo>
                    <a:pt x="1106344" y="0"/>
                  </a:lnTo>
                  <a:lnTo>
                    <a:pt x="1106344" y="661646"/>
                  </a:lnTo>
                  <a:lnTo>
                    <a:pt x="0" y="661646"/>
                  </a:lnTo>
                  <a:close/>
                </a:path>
              </a:pathLst>
            </a:custGeom>
            <a:solidFill>
              <a:srgbClr val="000000">
                <a:alpha val="0"/>
              </a:srgbClr>
            </a:solidFill>
            <a:ln w="38100" cap="sq">
              <a:solidFill>
                <a:srgbClr val="FFFFFF"/>
              </a:solidFill>
              <a:prstDash val="solid"/>
              <a:miter/>
            </a:ln>
          </p:spPr>
        </p:sp>
        <p:sp>
          <p:nvSpPr>
            <p:cNvPr name="TextBox 4" id="4"/>
            <p:cNvSpPr txBox="true"/>
            <p:nvPr/>
          </p:nvSpPr>
          <p:spPr>
            <a:xfrm>
              <a:off x="0" y="-47625"/>
              <a:ext cx="1106344" cy="709271"/>
            </a:xfrm>
            <a:prstGeom prst="rect">
              <a:avLst/>
            </a:prstGeom>
          </p:spPr>
          <p:txBody>
            <a:bodyPr anchor="ctr" rtlCol="false" tIns="50800" lIns="50800" bIns="50800" rIns="50800"/>
            <a:lstStyle/>
            <a:p>
              <a:pPr algn="ctr">
                <a:lnSpc>
                  <a:spcPts val="3219"/>
                </a:lnSpc>
              </a:pPr>
              <a:r>
                <a:rPr lang="en-US" sz="2299" b="true">
                  <a:solidFill>
                    <a:srgbClr val="FFFFFF"/>
                  </a:solidFill>
                  <a:latin typeface="Canva Sans Bold"/>
                  <a:ea typeface="Canva Sans Bold"/>
                  <a:cs typeface="Canva Sans Bold"/>
                  <a:sym typeface="Canva Sans Bold"/>
                </a:rPr>
                <a:t>BY</a:t>
              </a:r>
              <a:r>
                <a:rPr lang="en-US" sz="2299">
                  <a:solidFill>
                    <a:srgbClr val="FFFFFF"/>
                  </a:solidFill>
                  <a:latin typeface="Canva Sans"/>
                  <a:ea typeface="Canva Sans"/>
                  <a:cs typeface="Canva Sans"/>
                  <a:sym typeface="Canva Sans"/>
                </a:rPr>
                <a:t> - </a:t>
              </a:r>
            </a:p>
            <a:p>
              <a:pPr algn="ctr">
                <a:lnSpc>
                  <a:spcPts val="3219"/>
                </a:lnSpc>
              </a:pPr>
              <a:r>
                <a:rPr lang="en-US" sz="2299">
                  <a:solidFill>
                    <a:srgbClr val="FFFFFF"/>
                  </a:solidFill>
                  <a:latin typeface="Canva Sans"/>
                  <a:ea typeface="Canva Sans"/>
                  <a:cs typeface="Canva Sans"/>
                  <a:sym typeface="Canva Sans"/>
                </a:rPr>
                <a:t>Achal Tyagi</a:t>
              </a:r>
            </a:p>
            <a:p>
              <a:pPr algn="ctr">
                <a:lnSpc>
                  <a:spcPts val="3219"/>
                </a:lnSpc>
              </a:pPr>
              <a:r>
                <a:rPr lang="en-US" sz="2299">
                  <a:solidFill>
                    <a:srgbClr val="FFFFFF"/>
                  </a:solidFill>
                  <a:latin typeface="Canva Sans"/>
                  <a:ea typeface="Canva Sans"/>
                  <a:cs typeface="Canva Sans"/>
                  <a:sym typeface="Canva Sans"/>
                </a:rPr>
                <a:t>Devanshi Gambhir</a:t>
              </a:r>
            </a:p>
            <a:p>
              <a:pPr algn="ctr">
                <a:lnSpc>
                  <a:spcPts val="2939"/>
                </a:lnSpc>
              </a:pPr>
              <a:r>
                <a:rPr lang="en-US" sz="2099">
                  <a:solidFill>
                    <a:srgbClr val="FFFFFF"/>
                  </a:solidFill>
                  <a:latin typeface="Canva Sans"/>
                  <a:ea typeface="Canva Sans"/>
                  <a:cs typeface="Canva Sans"/>
                  <a:sym typeface="Canva Sans"/>
                </a:rPr>
                <a:t>Ankit Kumar Yadav</a:t>
              </a:r>
            </a:p>
            <a:p>
              <a:pPr algn="ctr">
                <a:lnSpc>
                  <a:spcPts val="2939"/>
                </a:lnSpc>
              </a:pPr>
              <a:r>
                <a:rPr lang="en-US" sz="2099">
                  <a:solidFill>
                    <a:srgbClr val="FFFFFF"/>
                  </a:solidFill>
                  <a:latin typeface="Canva Sans"/>
                  <a:ea typeface="Canva Sans"/>
                  <a:cs typeface="Canva Sans"/>
                  <a:sym typeface="Canva Sans"/>
                </a:rPr>
                <a:t>Harsh Anand</a:t>
              </a:r>
            </a:p>
            <a:p>
              <a:pPr algn="ctr">
                <a:lnSpc>
                  <a:spcPts val="2939"/>
                </a:lnSpc>
                <a:spcBef>
                  <a:spcPct val="0"/>
                </a:spcBef>
              </a:pPr>
              <a:r>
                <a:rPr lang="en-US" sz="2099">
                  <a:solidFill>
                    <a:srgbClr val="FFFFFF"/>
                  </a:solidFill>
                  <a:latin typeface="Canva Sans"/>
                  <a:ea typeface="Canva Sans"/>
                  <a:cs typeface="Canva Sans"/>
                  <a:sym typeface="Canva Sans"/>
                </a:rPr>
                <a:t>Samyak Sakhare</a:t>
              </a:r>
            </a:p>
          </p:txBody>
        </p:sp>
      </p:grpSp>
      <p:sp>
        <p:nvSpPr>
          <p:cNvPr name="Freeform 5" id="5"/>
          <p:cNvSpPr/>
          <p:nvPr/>
        </p:nvSpPr>
        <p:spPr>
          <a:xfrm flipH="false" flipV="false" rot="-1026370">
            <a:off x="9554475" y="4352273"/>
            <a:ext cx="11390450" cy="8229600"/>
          </a:xfrm>
          <a:custGeom>
            <a:avLst/>
            <a:gdLst/>
            <a:ahLst/>
            <a:cxnLst/>
            <a:rect r="r" b="b" t="t" l="l"/>
            <a:pathLst>
              <a:path h="8229600" w="11390450">
                <a:moveTo>
                  <a:pt x="0" y="0"/>
                </a:moveTo>
                <a:lnTo>
                  <a:pt x="11390449" y="0"/>
                </a:lnTo>
                <a:lnTo>
                  <a:pt x="11390449" y="8229600"/>
                </a:lnTo>
                <a:lnTo>
                  <a:pt x="0" y="8229600"/>
                </a:lnTo>
                <a:lnTo>
                  <a:pt x="0" y="0"/>
                </a:lnTo>
                <a:close/>
              </a:path>
            </a:pathLst>
          </a:custGeom>
          <a:blipFill>
            <a:blip r:embed="rId2">
              <a:alphaModFix amt="25000"/>
            </a:blip>
            <a:stretch>
              <a:fillRect l="0" t="0" r="0" b="0"/>
            </a:stretch>
          </a:blipFill>
        </p:spPr>
      </p:sp>
      <p:sp>
        <p:nvSpPr>
          <p:cNvPr name="Freeform 6" id="6"/>
          <p:cNvSpPr/>
          <p:nvPr/>
        </p:nvSpPr>
        <p:spPr>
          <a:xfrm flipH="false" flipV="false" rot="-1026370">
            <a:off x="-3971834" y="-2532702"/>
            <a:ext cx="11390450" cy="8229600"/>
          </a:xfrm>
          <a:custGeom>
            <a:avLst/>
            <a:gdLst/>
            <a:ahLst/>
            <a:cxnLst/>
            <a:rect r="r" b="b" t="t" l="l"/>
            <a:pathLst>
              <a:path h="8229600" w="11390450">
                <a:moveTo>
                  <a:pt x="0" y="0"/>
                </a:moveTo>
                <a:lnTo>
                  <a:pt x="11390450" y="0"/>
                </a:lnTo>
                <a:lnTo>
                  <a:pt x="11390450" y="8229600"/>
                </a:lnTo>
                <a:lnTo>
                  <a:pt x="0" y="8229600"/>
                </a:lnTo>
                <a:lnTo>
                  <a:pt x="0" y="0"/>
                </a:lnTo>
                <a:close/>
              </a:path>
            </a:pathLst>
          </a:custGeom>
          <a:blipFill>
            <a:blip r:embed="rId2">
              <a:alphaModFix amt="25000"/>
            </a:blip>
            <a:stretch>
              <a:fillRect l="0" t="0" r="0" b="0"/>
            </a:stretch>
          </a:blipFill>
        </p:spPr>
      </p:sp>
      <p:sp>
        <p:nvSpPr>
          <p:cNvPr name="Freeform 7" id="7"/>
          <p:cNvSpPr/>
          <p:nvPr/>
        </p:nvSpPr>
        <p:spPr>
          <a:xfrm flipH="false" flipV="false" rot="-1194224">
            <a:off x="12316911" y="1817443"/>
            <a:ext cx="1346841" cy="3556017"/>
          </a:xfrm>
          <a:custGeom>
            <a:avLst/>
            <a:gdLst/>
            <a:ahLst/>
            <a:cxnLst/>
            <a:rect r="r" b="b" t="t" l="l"/>
            <a:pathLst>
              <a:path h="3556017" w="1346841">
                <a:moveTo>
                  <a:pt x="0" y="0"/>
                </a:moveTo>
                <a:lnTo>
                  <a:pt x="1346842" y="0"/>
                </a:lnTo>
                <a:lnTo>
                  <a:pt x="1346842" y="3556017"/>
                </a:lnTo>
                <a:lnTo>
                  <a:pt x="0" y="3556017"/>
                </a:lnTo>
                <a:lnTo>
                  <a:pt x="0" y="0"/>
                </a:lnTo>
                <a:close/>
              </a:path>
            </a:pathLst>
          </a:custGeom>
          <a:blipFill>
            <a:blip r:embed="rId3"/>
            <a:stretch>
              <a:fillRect l="0" t="0" r="0" b="0"/>
            </a:stretch>
          </a:blipFill>
        </p:spPr>
      </p:sp>
      <p:sp>
        <p:nvSpPr>
          <p:cNvPr name="Freeform 8" id="8"/>
          <p:cNvSpPr/>
          <p:nvPr/>
        </p:nvSpPr>
        <p:spPr>
          <a:xfrm flipH="false" flipV="false" rot="716738">
            <a:off x="14808666" y="6906242"/>
            <a:ext cx="4140628" cy="2567189"/>
          </a:xfrm>
          <a:custGeom>
            <a:avLst/>
            <a:gdLst/>
            <a:ahLst/>
            <a:cxnLst/>
            <a:rect r="r" b="b" t="t" l="l"/>
            <a:pathLst>
              <a:path h="2567189" w="4140628">
                <a:moveTo>
                  <a:pt x="0" y="0"/>
                </a:moveTo>
                <a:lnTo>
                  <a:pt x="4140627" y="0"/>
                </a:lnTo>
                <a:lnTo>
                  <a:pt x="4140627" y="2567189"/>
                </a:lnTo>
                <a:lnTo>
                  <a:pt x="0" y="2567189"/>
                </a:lnTo>
                <a:lnTo>
                  <a:pt x="0" y="0"/>
                </a:lnTo>
                <a:close/>
              </a:path>
            </a:pathLst>
          </a:custGeom>
          <a:blipFill>
            <a:blip r:embed="rId4"/>
            <a:stretch>
              <a:fillRect l="0" t="0" r="0" b="0"/>
            </a:stretch>
          </a:blipFill>
        </p:spPr>
      </p:sp>
      <p:sp>
        <p:nvSpPr>
          <p:cNvPr name="Freeform 9" id="9"/>
          <p:cNvSpPr/>
          <p:nvPr/>
        </p:nvSpPr>
        <p:spPr>
          <a:xfrm flipH="false" flipV="false" rot="0">
            <a:off x="14992088" y="3301177"/>
            <a:ext cx="2128297" cy="3059289"/>
          </a:xfrm>
          <a:custGeom>
            <a:avLst/>
            <a:gdLst/>
            <a:ahLst/>
            <a:cxnLst/>
            <a:rect r="r" b="b" t="t" l="l"/>
            <a:pathLst>
              <a:path h="3059289" w="2128297">
                <a:moveTo>
                  <a:pt x="0" y="0"/>
                </a:moveTo>
                <a:lnTo>
                  <a:pt x="2128298" y="0"/>
                </a:lnTo>
                <a:lnTo>
                  <a:pt x="2128298" y="3059289"/>
                </a:lnTo>
                <a:lnTo>
                  <a:pt x="0" y="3059289"/>
                </a:lnTo>
                <a:lnTo>
                  <a:pt x="0" y="0"/>
                </a:lnTo>
                <a:close/>
              </a:path>
            </a:pathLst>
          </a:custGeom>
          <a:blipFill>
            <a:blip r:embed="rId5"/>
            <a:stretch>
              <a:fillRect l="0" t="0" r="0" b="-4222"/>
            </a:stretch>
          </a:blipFill>
        </p:spPr>
      </p:sp>
      <p:sp>
        <p:nvSpPr>
          <p:cNvPr name="Freeform 10" id="10"/>
          <p:cNvSpPr/>
          <p:nvPr/>
        </p:nvSpPr>
        <p:spPr>
          <a:xfrm flipH="false" flipV="false" rot="0">
            <a:off x="10294439" y="1998669"/>
            <a:ext cx="694137" cy="694137"/>
          </a:xfrm>
          <a:custGeom>
            <a:avLst/>
            <a:gdLst/>
            <a:ahLst/>
            <a:cxnLst/>
            <a:rect r="r" b="b" t="t" l="l"/>
            <a:pathLst>
              <a:path h="694137" w="694137">
                <a:moveTo>
                  <a:pt x="0" y="0"/>
                </a:moveTo>
                <a:lnTo>
                  <a:pt x="694137" y="0"/>
                </a:lnTo>
                <a:lnTo>
                  <a:pt x="694137" y="694137"/>
                </a:lnTo>
                <a:lnTo>
                  <a:pt x="0" y="6941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792790" y="8862643"/>
            <a:ext cx="515223" cy="515223"/>
          </a:xfrm>
          <a:custGeom>
            <a:avLst/>
            <a:gdLst/>
            <a:ahLst/>
            <a:cxnLst/>
            <a:rect r="r" b="b" t="t" l="l"/>
            <a:pathLst>
              <a:path h="515223" w="515223">
                <a:moveTo>
                  <a:pt x="0" y="0"/>
                </a:moveTo>
                <a:lnTo>
                  <a:pt x="515223" y="0"/>
                </a:lnTo>
                <a:lnTo>
                  <a:pt x="515223" y="515223"/>
                </a:lnTo>
                <a:lnTo>
                  <a:pt x="0" y="5152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7120386" y="2286389"/>
            <a:ext cx="406417" cy="406417"/>
          </a:xfrm>
          <a:custGeom>
            <a:avLst/>
            <a:gdLst/>
            <a:ahLst/>
            <a:cxnLst/>
            <a:rect r="r" b="b" t="t" l="l"/>
            <a:pathLst>
              <a:path h="406417" w="406417">
                <a:moveTo>
                  <a:pt x="0" y="0"/>
                </a:moveTo>
                <a:lnTo>
                  <a:pt x="406417" y="0"/>
                </a:lnTo>
                <a:lnTo>
                  <a:pt x="406417" y="406417"/>
                </a:lnTo>
                <a:lnTo>
                  <a:pt x="0" y="4064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275340" y="-28603"/>
            <a:ext cx="4077018" cy="2721409"/>
          </a:xfrm>
          <a:custGeom>
            <a:avLst/>
            <a:gdLst/>
            <a:ahLst/>
            <a:cxnLst/>
            <a:rect r="r" b="b" t="t" l="l"/>
            <a:pathLst>
              <a:path h="2721409" w="4077018">
                <a:moveTo>
                  <a:pt x="0" y="0"/>
                </a:moveTo>
                <a:lnTo>
                  <a:pt x="4077017" y="0"/>
                </a:lnTo>
                <a:lnTo>
                  <a:pt x="4077017" y="2721409"/>
                </a:lnTo>
                <a:lnTo>
                  <a:pt x="0" y="2721409"/>
                </a:lnTo>
                <a:lnTo>
                  <a:pt x="0" y="0"/>
                </a:lnTo>
                <a:close/>
              </a:path>
            </a:pathLst>
          </a:custGeom>
          <a:blipFill>
            <a:blip r:embed="rId8"/>
            <a:stretch>
              <a:fillRect l="0" t="0" r="0" b="0"/>
            </a:stretch>
          </a:blipFill>
        </p:spPr>
      </p:sp>
      <p:sp>
        <p:nvSpPr>
          <p:cNvPr name="TextBox 14" id="14"/>
          <p:cNvSpPr txBox="true"/>
          <p:nvPr/>
        </p:nvSpPr>
        <p:spPr>
          <a:xfrm rot="0">
            <a:off x="787177" y="1998669"/>
            <a:ext cx="9133575" cy="2038350"/>
          </a:xfrm>
          <a:prstGeom prst="rect">
            <a:avLst/>
          </a:prstGeom>
        </p:spPr>
        <p:txBody>
          <a:bodyPr anchor="t" rtlCol="false" tIns="0" lIns="0" bIns="0" rIns="0">
            <a:spAutoFit/>
          </a:bodyPr>
          <a:lstStyle/>
          <a:p>
            <a:pPr algn="l">
              <a:lnSpc>
                <a:spcPts val="16067"/>
              </a:lnSpc>
              <a:spcBef>
                <a:spcPct val="0"/>
              </a:spcBef>
            </a:pPr>
            <a:r>
              <a:rPr lang="en-US" b="true" sz="13389">
                <a:solidFill>
                  <a:srgbClr val="FFFFFF"/>
                </a:solidFill>
                <a:latin typeface="Montserrat Bold"/>
                <a:ea typeface="Montserrat Bold"/>
                <a:cs typeface="Montserrat Bold"/>
                <a:sym typeface="Montserrat Bold"/>
              </a:rPr>
              <a:t>TECHTIDE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8191F"/>
        </a:solidFill>
      </p:bgPr>
    </p:bg>
    <p:spTree>
      <p:nvGrpSpPr>
        <p:cNvPr id="1" name=""/>
        <p:cNvGrpSpPr/>
        <p:nvPr/>
      </p:nvGrpSpPr>
      <p:grpSpPr>
        <a:xfrm>
          <a:off x="0" y="0"/>
          <a:ext cx="0" cy="0"/>
          <a:chOff x="0" y="0"/>
          <a:chExt cx="0" cy="0"/>
        </a:xfrm>
      </p:grpSpPr>
      <p:sp>
        <p:nvSpPr>
          <p:cNvPr name="Freeform 2" id="2"/>
          <p:cNvSpPr/>
          <p:nvPr/>
        </p:nvSpPr>
        <p:spPr>
          <a:xfrm flipH="false" flipV="false" rot="0">
            <a:off x="11063240" y="-1513271"/>
            <a:ext cx="8118044" cy="7275797"/>
          </a:xfrm>
          <a:custGeom>
            <a:avLst/>
            <a:gdLst/>
            <a:ahLst/>
            <a:cxnLst/>
            <a:rect r="r" b="b" t="t" l="l"/>
            <a:pathLst>
              <a:path h="7275797" w="8118044">
                <a:moveTo>
                  <a:pt x="0" y="0"/>
                </a:moveTo>
                <a:lnTo>
                  <a:pt x="8118044" y="0"/>
                </a:lnTo>
                <a:lnTo>
                  <a:pt x="8118044" y="7275797"/>
                </a:lnTo>
                <a:lnTo>
                  <a:pt x="0" y="7275797"/>
                </a:lnTo>
                <a:lnTo>
                  <a:pt x="0" y="0"/>
                </a:lnTo>
                <a:close/>
              </a:path>
            </a:pathLst>
          </a:custGeom>
          <a:blipFill>
            <a:blip r:embed="rId2">
              <a:alphaModFix amt="25000"/>
            </a:blip>
            <a:stretch>
              <a:fillRect l="0" t="0" r="0" b="0"/>
            </a:stretch>
          </a:blipFill>
        </p:spPr>
      </p:sp>
      <p:sp>
        <p:nvSpPr>
          <p:cNvPr name="Freeform 3" id="3"/>
          <p:cNvSpPr/>
          <p:nvPr/>
        </p:nvSpPr>
        <p:spPr>
          <a:xfrm flipH="false" flipV="false" rot="6906093">
            <a:off x="-1045300" y="5972839"/>
            <a:ext cx="6497559" cy="7863914"/>
          </a:xfrm>
          <a:custGeom>
            <a:avLst/>
            <a:gdLst/>
            <a:ahLst/>
            <a:cxnLst/>
            <a:rect r="r" b="b" t="t" l="l"/>
            <a:pathLst>
              <a:path h="7863914" w="6497559">
                <a:moveTo>
                  <a:pt x="0" y="0"/>
                </a:moveTo>
                <a:lnTo>
                  <a:pt x="6497559" y="0"/>
                </a:lnTo>
                <a:lnTo>
                  <a:pt x="6497559" y="7863914"/>
                </a:lnTo>
                <a:lnTo>
                  <a:pt x="0" y="7863914"/>
                </a:lnTo>
                <a:lnTo>
                  <a:pt x="0" y="0"/>
                </a:lnTo>
                <a:close/>
              </a:path>
            </a:pathLst>
          </a:custGeom>
          <a:blipFill>
            <a:blip r:embed="rId3">
              <a:alphaModFix amt="25000"/>
            </a:blip>
            <a:stretch>
              <a:fillRect l="0" t="0" r="0" b="0"/>
            </a:stretch>
          </a:blipFill>
        </p:spPr>
      </p:sp>
      <p:grpSp>
        <p:nvGrpSpPr>
          <p:cNvPr name="Group 4" id="4"/>
          <p:cNvGrpSpPr/>
          <p:nvPr/>
        </p:nvGrpSpPr>
        <p:grpSpPr>
          <a:xfrm rot="0">
            <a:off x="549111" y="4200438"/>
            <a:ext cx="10514128" cy="4821546"/>
            <a:chOff x="0" y="0"/>
            <a:chExt cx="2769153" cy="1269872"/>
          </a:xfrm>
        </p:grpSpPr>
        <p:sp>
          <p:nvSpPr>
            <p:cNvPr name="Freeform 5" id="5"/>
            <p:cNvSpPr/>
            <p:nvPr/>
          </p:nvSpPr>
          <p:spPr>
            <a:xfrm flipH="false" flipV="false" rot="0">
              <a:off x="0" y="0"/>
              <a:ext cx="2769153" cy="1269872"/>
            </a:xfrm>
            <a:custGeom>
              <a:avLst/>
              <a:gdLst/>
              <a:ahLst/>
              <a:cxnLst/>
              <a:rect r="r" b="b" t="t" l="l"/>
              <a:pathLst>
                <a:path h="1269872" w="2769153">
                  <a:moveTo>
                    <a:pt x="0" y="0"/>
                  </a:moveTo>
                  <a:lnTo>
                    <a:pt x="2769153" y="0"/>
                  </a:lnTo>
                  <a:lnTo>
                    <a:pt x="2769153" y="1269872"/>
                  </a:lnTo>
                  <a:lnTo>
                    <a:pt x="0" y="1269872"/>
                  </a:lnTo>
                  <a:close/>
                </a:path>
              </a:pathLst>
            </a:custGeom>
            <a:solidFill>
              <a:srgbClr val="BDBBBB">
                <a:alpha val="24706"/>
              </a:srgbClr>
            </a:solidFill>
            <a:ln w="38100" cap="sq">
              <a:solidFill>
                <a:srgbClr val="FFFFFF">
                  <a:alpha val="24706"/>
                </a:srgbClr>
              </a:solidFill>
              <a:prstDash val="solid"/>
              <a:miter/>
            </a:ln>
          </p:spPr>
        </p:sp>
        <p:sp>
          <p:nvSpPr>
            <p:cNvPr name="TextBox 6" id="6"/>
            <p:cNvSpPr txBox="true"/>
            <p:nvPr/>
          </p:nvSpPr>
          <p:spPr>
            <a:xfrm>
              <a:off x="0" y="0"/>
              <a:ext cx="2769153" cy="1269872"/>
            </a:xfrm>
            <a:prstGeom prst="rect">
              <a:avLst/>
            </a:prstGeom>
          </p:spPr>
          <p:txBody>
            <a:bodyPr anchor="ctr" rtlCol="false" tIns="50800" lIns="50800" bIns="50800" rIns="50800"/>
            <a:lstStyle/>
            <a:p>
              <a:pPr algn="ctr">
                <a:lnSpc>
                  <a:spcPts val="2965"/>
                </a:lnSpc>
              </a:pPr>
            </a:p>
          </p:txBody>
        </p:sp>
      </p:grpSp>
      <p:sp>
        <p:nvSpPr>
          <p:cNvPr name="Freeform 7" id="7"/>
          <p:cNvSpPr/>
          <p:nvPr/>
        </p:nvSpPr>
        <p:spPr>
          <a:xfrm flipH="false" flipV="false" rot="0">
            <a:off x="8961114" y="1430490"/>
            <a:ext cx="694137" cy="694137"/>
          </a:xfrm>
          <a:custGeom>
            <a:avLst/>
            <a:gdLst/>
            <a:ahLst/>
            <a:cxnLst/>
            <a:rect r="r" b="b" t="t" l="l"/>
            <a:pathLst>
              <a:path h="694137" w="694137">
                <a:moveTo>
                  <a:pt x="0" y="0"/>
                </a:moveTo>
                <a:lnTo>
                  <a:pt x="694137" y="0"/>
                </a:lnTo>
                <a:lnTo>
                  <a:pt x="694137" y="694137"/>
                </a:lnTo>
                <a:lnTo>
                  <a:pt x="0" y="694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032117" y="6953618"/>
            <a:ext cx="515223" cy="515223"/>
          </a:xfrm>
          <a:custGeom>
            <a:avLst/>
            <a:gdLst/>
            <a:ahLst/>
            <a:cxnLst/>
            <a:rect r="r" b="b" t="t" l="l"/>
            <a:pathLst>
              <a:path h="515223" w="515223">
                <a:moveTo>
                  <a:pt x="0" y="0"/>
                </a:moveTo>
                <a:lnTo>
                  <a:pt x="515223" y="0"/>
                </a:lnTo>
                <a:lnTo>
                  <a:pt x="515223" y="515223"/>
                </a:lnTo>
                <a:lnTo>
                  <a:pt x="0" y="515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120386" y="2286389"/>
            <a:ext cx="406417" cy="406417"/>
          </a:xfrm>
          <a:custGeom>
            <a:avLst/>
            <a:gdLst/>
            <a:ahLst/>
            <a:cxnLst/>
            <a:rect r="r" b="b" t="t" l="l"/>
            <a:pathLst>
              <a:path h="406417" w="406417">
                <a:moveTo>
                  <a:pt x="0" y="0"/>
                </a:moveTo>
                <a:lnTo>
                  <a:pt x="406417" y="0"/>
                </a:lnTo>
                <a:lnTo>
                  <a:pt x="406417" y="406417"/>
                </a:lnTo>
                <a:lnTo>
                  <a:pt x="0" y="406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028116" y="6425587"/>
            <a:ext cx="5786858" cy="3861413"/>
          </a:xfrm>
          <a:custGeom>
            <a:avLst/>
            <a:gdLst/>
            <a:ahLst/>
            <a:cxnLst/>
            <a:rect r="r" b="b" t="t" l="l"/>
            <a:pathLst>
              <a:path h="3861413" w="5786858">
                <a:moveTo>
                  <a:pt x="0" y="0"/>
                </a:moveTo>
                <a:lnTo>
                  <a:pt x="5786859" y="0"/>
                </a:lnTo>
                <a:lnTo>
                  <a:pt x="5786859" y="3861413"/>
                </a:lnTo>
                <a:lnTo>
                  <a:pt x="0" y="3861413"/>
                </a:lnTo>
                <a:lnTo>
                  <a:pt x="0" y="0"/>
                </a:lnTo>
                <a:close/>
              </a:path>
            </a:pathLst>
          </a:custGeom>
          <a:blipFill>
            <a:blip r:embed="rId6"/>
            <a:stretch>
              <a:fillRect l="0" t="0" r="0" b="0"/>
            </a:stretch>
          </a:blipFill>
        </p:spPr>
      </p:sp>
      <p:sp>
        <p:nvSpPr>
          <p:cNvPr name="Freeform 11" id="11"/>
          <p:cNvSpPr/>
          <p:nvPr/>
        </p:nvSpPr>
        <p:spPr>
          <a:xfrm flipH="false" flipV="false" rot="0">
            <a:off x="13359971" y="0"/>
            <a:ext cx="5123149" cy="3406894"/>
          </a:xfrm>
          <a:custGeom>
            <a:avLst/>
            <a:gdLst/>
            <a:ahLst/>
            <a:cxnLst/>
            <a:rect r="r" b="b" t="t" l="l"/>
            <a:pathLst>
              <a:path h="3406894" w="5123149">
                <a:moveTo>
                  <a:pt x="0" y="0"/>
                </a:moveTo>
                <a:lnTo>
                  <a:pt x="5123149" y="0"/>
                </a:lnTo>
                <a:lnTo>
                  <a:pt x="5123149" y="3406894"/>
                </a:lnTo>
                <a:lnTo>
                  <a:pt x="0" y="3406894"/>
                </a:lnTo>
                <a:lnTo>
                  <a:pt x="0" y="0"/>
                </a:lnTo>
                <a:close/>
              </a:path>
            </a:pathLst>
          </a:custGeom>
          <a:blipFill>
            <a:blip r:embed="rId7"/>
            <a:stretch>
              <a:fillRect l="0" t="0" r="0" b="0"/>
            </a:stretch>
          </a:blipFill>
        </p:spPr>
      </p:sp>
      <p:sp>
        <p:nvSpPr>
          <p:cNvPr name="TextBox 12" id="12"/>
          <p:cNvSpPr txBox="true"/>
          <p:nvPr/>
        </p:nvSpPr>
        <p:spPr>
          <a:xfrm rot="0">
            <a:off x="2066987" y="2216280"/>
            <a:ext cx="7588264" cy="1190614"/>
          </a:xfrm>
          <a:prstGeom prst="rect">
            <a:avLst/>
          </a:prstGeom>
        </p:spPr>
        <p:txBody>
          <a:bodyPr anchor="t" rtlCol="false" tIns="0" lIns="0" bIns="0" rIns="0">
            <a:spAutoFit/>
          </a:bodyPr>
          <a:lstStyle/>
          <a:p>
            <a:pPr algn="l">
              <a:lnSpc>
                <a:spcPts val="9384"/>
              </a:lnSpc>
              <a:spcBef>
                <a:spcPct val="0"/>
              </a:spcBef>
            </a:pPr>
            <a:r>
              <a:rPr lang="en-US" sz="7820" b="true">
                <a:solidFill>
                  <a:srgbClr val="FFFFFF"/>
                </a:solidFill>
                <a:latin typeface="Montserrat Bold"/>
                <a:ea typeface="Montserrat Bold"/>
                <a:cs typeface="Montserrat Bold"/>
                <a:sym typeface="Montserrat Bold"/>
              </a:rPr>
              <a:t>CERTI WIPE :</a:t>
            </a:r>
          </a:p>
        </p:txBody>
      </p:sp>
      <p:sp>
        <p:nvSpPr>
          <p:cNvPr name="TextBox 13" id="13"/>
          <p:cNvSpPr txBox="true"/>
          <p:nvPr/>
        </p:nvSpPr>
        <p:spPr>
          <a:xfrm rot="0">
            <a:off x="909973" y="4500782"/>
            <a:ext cx="9662517" cy="4172762"/>
          </a:xfrm>
          <a:prstGeom prst="rect">
            <a:avLst/>
          </a:prstGeom>
        </p:spPr>
        <p:txBody>
          <a:bodyPr anchor="t" rtlCol="false" tIns="0" lIns="0" bIns="0" rIns="0">
            <a:spAutoFit/>
          </a:bodyPr>
          <a:lstStyle/>
          <a:p>
            <a:pPr algn="l">
              <a:lnSpc>
                <a:spcPts val="4155"/>
              </a:lnSpc>
            </a:pPr>
            <a:r>
              <a:rPr lang="en-US" sz="2968">
                <a:solidFill>
                  <a:srgbClr val="FFFFFF"/>
                </a:solidFill>
                <a:latin typeface="Montserrat"/>
                <a:ea typeface="Montserrat"/>
                <a:cs typeface="Montserrat"/>
                <a:sym typeface="Montserrat"/>
              </a:rPr>
              <a:t>India generates 1.75M+ tonnes of e-waste annually, but fear of data breaches keeps many devices unused or discarded unsafely. Existing wiping tools are costly, complex, and lack proof, causing over ₹50,000 crore worth of IT assets to be hoarded. A simple, secure, and verifiable data wiping solution is urgently needed to enable safe recycling and reuse.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8191F"/>
        </a:solidFill>
      </p:bgPr>
    </p:bg>
    <p:spTree>
      <p:nvGrpSpPr>
        <p:cNvPr id="1" name=""/>
        <p:cNvGrpSpPr/>
        <p:nvPr/>
      </p:nvGrpSpPr>
      <p:grpSpPr>
        <a:xfrm>
          <a:off x="0" y="0"/>
          <a:ext cx="0" cy="0"/>
          <a:chOff x="0" y="0"/>
          <a:chExt cx="0" cy="0"/>
        </a:xfrm>
      </p:grpSpPr>
      <p:sp>
        <p:nvSpPr>
          <p:cNvPr name="Freeform 2" id="2"/>
          <p:cNvSpPr/>
          <p:nvPr/>
        </p:nvSpPr>
        <p:spPr>
          <a:xfrm flipH="false" flipV="false" rot="-8408945">
            <a:off x="13006277" y="-2393762"/>
            <a:ext cx="8506047" cy="8229600"/>
          </a:xfrm>
          <a:custGeom>
            <a:avLst/>
            <a:gdLst/>
            <a:ahLst/>
            <a:cxnLst/>
            <a:rect r="r" b="b" t="t" l="l"/>
            <a:pathLst>
              <a:path h="8229600" w="8506047">
                <a:moveTo>
                  <a:pt x="0" y="0"/>
                </a:moveTo>
                <a:lnTo>
                  <a:pt x="8506046" y="0"/>
                </a:lnTo>
                <a:lnTo>
                  <a:pt x="8506046" y="8229600"/>
                </a:lnTo>
                <a:lnTo>
                  <a:pt x="0" y="8229600"/>
                </a:lnTo>
                <a:lnTo>
                  <a:pt x="0" y="0"/>
                </a:lnTo>
                <a:close/>
              </a:path>
            </a:pathLst>
          </a:custGeom>
          <a:blipFill>
            <a:blip r:embed="rId2">
              <a:alphaModFix amt="25000"/>
            </a:blip>
            <a:stretch>
              <a:fillRect l="0" t="0" r="0" b="0"/>
            </a:stretch>
          </a:blipFill>
        </p:spPr>
      </p:sp>
      <p:sp>
        <p:nvSpPr>
          <p:cNvPr name="Freeform 3" id="3"/>
          <p:cNvSpPr/>
          <p:nvPr/>
        </p:nvSpPr>
        <p:spPr>
          <a:xfrm flipH="false" flipV="false" rot="0">
            <a:off x="-3043416" y="5972438"/>
            <a:ext cx="11390450" cy="8229600"/>
          </a:xfrm>
          <a:custGeom>
            <a:avLst/>
            <a:gdLst/>
            <a:ahLst/>
            <a:cxnLst/>
            <a:rect r="r" b="b" t="t" l="l"/>
            <a:pathLst>
              <a:path h="8229600" w="11390450">
                <a:moveTo>
                  <a:pt x="0" y="0"/>
                </a:moveTo>
                <a:lnTo>
                  <a:pt x="11390450" y="0"/>
                </a:lnTo>
                <a:lnTo>
                  <a:pt x="11390450" y="8229600"/>
                </a:lnTo>
                <a:lnTo>
                  <a:pt x="0" y="8229600"/>
                </a:lnTo>
                <a:lnTo>
                  <a:pt x="0" y="0"/>
                </a:lnTo>
                <a:close/>
              </a:path>
            </a:pathLst>
          </a:custGeom>
          <a:blipFill>
            <a:blip r:embed="rId3">
              <a:alphaModFix amt="25000"/>
            </a:blip>
            <a:stretch>
              <a:fillRect l="0" t="0" r="0" b="0"/>
            </a:stretch>
          </a:blipFill>
        </p:spPr>
      </p:sp>
      <p:sp>
        <p:nvSpPr>
          <p:cNvPr name="Freeform 4" id="4"/>
          <p:cNvSpPr/>
          <p:nvPr/>
        </p:nvSpPr>
        <p:spPr>
          <a:xfrm flipH="false" flipV="false" rot="0">
            <a:off x="1305660" y="1918897"/>
            <a:ext cx="4011056" cy="4711960"/>
          </a:xfrm>
          <a:custGeom>
            <a:avLst/>
            <a:gdLst/>
            <a:ahLst/>
            <a:cxnLst/>
            <a:rect r="r" b="b" t="t" l="l"/>
            <a:pathLst>
              <a:path h="4711960" w="4011056">
                <a:moveTo>
                  <a:pt x="0" y="0"/>
                </a:moveTo>
                <a:lnTo>
                  <a:pt x="4011055" y="0"/>
                </a:lnTo>
                <a:lnTo>
                  <a:pt x="4011055" y="4711960"/>
                </a:lnTo>
                <a:lnTo>
                  <a:pt x="0" y="4711960"/>
                </a:lnTo>
                <a:lnTo>
                  <a:pt x="0" y="0"/>
                </a:lnTo>
                <a:close/>
              </a:path>
            </a:pathLst>
          </a:custGeom>
          <a:blipFill>
            <a:blip r:embed="rId4"/>
            <a:stretch>
              <a:fillRect l="0" t="0" r="0" b="0"/>
            </a:stretch>
          </a:blipFill>
        </p:spPr>
      </p:sp>
      <p:grpSp>
        <p:nvGrpSpPr>
          <p:cNvPr name="Group 5" id="5"/>
          <p:cNvGrpSpPr/>
          <p:nvPr/>
        </p:nvGrpSpPr>
        <p:grpSpPr>
          <a:xfrm rot="0">
            <a:off x="7949921" y="679888"/>
            <a:ext cx="10544231" cy="8578412"/>
            <a:chOff x="0" y="0"/>
            <a:chExt cx="2777081" cy="2259335"/>
          </a:xfrm>
        </p:grpSpPr>
        <p:sp>
          <p:nvSpPr>
            <p:cNvPr name="Freeform 6" id="6"/>
            <p:cNvSpPr/>
            <p:nvPr/>
          </p:nvSpPr>
          <p:spPr>
            <a:xfrm flipH="false" flipV="false" rot="0">
              <a:off x="0" y="0"/>
              <a:ext cx="2777081" cy="2259335"/>
            </a:xfrm>
            <a:custGeom>
              <a:avLst/>
              <a:gdLst/>
              <a:ahLst/>
              <a:cxnLst/>
              <a:rect r="r" b="b" t="t" l="l"/>
              <a:pathLst>
                <a:path h="2259335" w="2777081">
                  <a:moveTo>
                    <a:pt x="0" y="0"/>
                  </a:moveTo>
                  <a:lnTo>
                    <a:pt x="2777081" y="0"/>
                  </a:lnTo>
                  <a:lnTo>
                    <a:pt x="2777081" y="2259335"/>
                  </a:lnTo>
                  <a:lnTo>
                    <a:pt x="0" y="2259335"/>
                  </a:lnTo>
                  <a:close/>
                </a:path>
              </a:pathLst>
            </a:custGeom>
            <a:solidFill>
              <a:srgbClr val="BDBBBB">
                <a:alpha val="24706"/>
              </a:srgbClr>
            </a:solidFill>
            <a:ln w="38100" cap="sq">
              <a:solidFill>
                <a:srgbClr val="FFFFFF">
                  <a:alpha val="24706"/>
                </a:srgbClr>
              </a:solidFill>
              <a:prstDash val="solid"/>
              <a:miter/>
            </a:ln>
          </p:spPr>
        </p:sp>
        <p:sp>
          <p:nvSpPr>
            <p:cNvPr name="TextBox 7" id="7"/>
            <p:cNvSpPr txBox="true"/>
            <p:nvPr/>
          </p:nvSpPr>
          <p:spPr>
            <a:xfrm>
              <a:off x="0" y="0"/>
              <a:ext cx="2777081" cy="2259335"/>
            </a:xfrm>
            <a:prstGeom prst="rect">
              <a:avLst/>
            </a:prstGeom>
          </p:spPr>
          <p:txBody>
            <a:bodyPr anchor="ctr" rtlCol="false" tIns="50800" lIns="50800" bIns="50800" rIns="50800"/>
            <a:lstStyle/>
            <a:p>
              <a:pPr algn="ctr">
                <a:lnSpc>
                  <a:spcPts val="2965"/>
                </a:lnSpc>
              </a:pPr>
            </a:p>
          </p:txBody>
        </p:sp>
      </p:grpSp>
      <p:sp>
        <p:nvSpPr>
          <p:cNvPr name="Freeform 8" id="8"/>
          <p:cNvSpPr/>
          <p:nvPr/>
        </p:nvSpPr>
        <p:spPr>
          <a:xfrm flipH="true" flipV="false" rot="0">
            <a:off x="4245098" y="6259271"/>
            <a:ext cx="4402628" cy="3549619"/>
          </a:xfrm>
          <a:custGeom>
            <a:avLst/>
            <a:gdLst/>
            <a:ahLst/>
            <a:cxnLst/>
            <a:rect r="r" b="b" t="t" l="l"/>
            <a:pathLst>
              <a:path h="3549619" w="4402628">
                <a:moveTo>
                  <a:pt x="4402628" y="0"/>
                </a:moveTo>
                <a:lnTo>
                  <a:pt x="0" y="0"/>
                </a:lnTo>
                <a:lnTo>
                  <a:pt x="0" y="3549619"/>
                </a:lnTo>
                <a:lnTo>
                  <a:pt x="4402628" y="3549619"/>
                </a:lnTo>
                <a:lnTo>
                  <a:pt x="4402628" y="0"/>
                </a:lnTo>
                <a:close/>
              </a:path>
            </a:pathLst>
          </a:custGeom>
          <a:blipFill>
            <a:blip r:embed="rId5"/>
            <a:stretch>
              <a:fillRect l="0" t="0" r="0" b="0"/>
            </a:stretch>
          </a:blipFill>
        </p:spPr>
      </p:sp>
      <p:sp>
        <p:nvSpPr>
          <p:cNvPr name="TextBox 9" id="9"/>
          <p:cNvSpPr txBox="true"/>
          <p:nvPr/>
        </p:nvSpPr>
        <p:spPr>
          <a:xfrm rot="0">
            <a:off x="9829299" y="2145089"/>
            <a:ext cx="7588264" cy="2381228"/>
          </a:xfrm>
          <a:prstGeom prst="rect">
            <a:avLst/>
          </a:prstGeom>
        </p:spPr>
        <p:txBody>
          <a:bodyPr anchor="t" rtlCol="false" tIns="0" lIns="0" bIns="0" rIns="0">
            <a:spAutoFit/>
          </a:bodyPr>
          <a:lstStyle/>
          <a:p>
            <a:pPr algn="l">
              <a:lnSpc>
                <a:spcPts val="9384"/>
              </a:lnSpc>
              <a:spcBef>
                <a:spcPct val="0"/>
              </a:spcBef>
            </a:pPr>
            <a:r>
              <a:rPr lang="en-US" sz="7820" b="true">
                <a:solidFill>
                  <a:srgbClr val="FFFFFF"/>
                </a:solidFill>
                <a:latin typeface="Montserrat Bold"/>
                <a:ea typeface="Montserrat Bold"/>
                <a:cs typeface="Montserrat Bold"/>
                <a:sym typeface="Montserrat Bold"/>
              </a:rPr>
              <a:t>Behind Working</a:t>
            </a:r>
          </a:p>
        </p:txBody>
      </p:sp>
      <p:sp>
        <p:nvSpPr>
          <p:cNvPr name="TextBox 10" id="10"/>
          <p:cNvSpPr txBox="true"/>
          <p:nvPr/>
        </p:nvSpPr>
        <p:spPr>
          <a:xfrm rot="0">
            <a:off x="9829299" y="5147661"/>
            <a:ext cx="6054997" cy="3490045"/>
          </a:xfrm>
          <a:prstGeom prst="rect">
            <a:avLst/>
          </a:prstGeom>
        </p:spPr>
        <p:txBody>
          <a:bodyPr anchor="t" rtlCol="false" tIns="0" lIns="0" bIns="0" rIns="0">
            <a:spAutoFit/>
          </a:bodyPr>
          <a:lstStyle/>
          <a:p>
            <a:pPr algn="l">
              <a:lnSpc>
                <a:spcPts val="3460"/>
              </a:lnSpc>
            </a:pPr>
            <a:r>
              <a:rPr lang="en-US" sz="2471">
                <a:solidFill>
                  <a:srgbClr val="FFFFFF"/>
                </a:solidFill>
                <a:latin typeface="Montserrat"/>
                <a:ea typeface="Montserrat"/>
                <a:cs typeface="Montserrat"/>
                <a:sym typeface="Montserrat"/>
              </a:rPr>
              <a:t>We see that the file which we delete is not deleted from the device but only the indexing is. But the thing which our software does, is that it exchange the previously saved data with the new one. So that even if the data is recovered, the data is that random data, not the original one.</a:t>
            </a:r>
          </a:p>
        </p:txBody>
      </p:sp>
      <p:sp>
        <p:nvSpPr>
          <p:cNvPr name="Freeform 11" id="11"/>
          <p:cNvSpPr/>
          <p:nvPr/>
        </p:nvSpPr>
        <p:spPr>
          <a:xfrm flipH="false" flipV="false" rot="0">
            <a:off x="6705292" y="3832180"/>
            <a:ext cx="694137" cy="694137"/>
          </a:xfrm>
          <a:custGeom>
            <a:avLst/>
            <a:gdLst/>
            <a:ahLst/>
            <a:cxnLst/>
            <a:rect r="r" b="b" t="t" l="l"/>
            <a:pathLst>
              <a:path h="694137" w="694137">
                <a:moveTo>
                  <a:pt x="0" y="0"/>
                </a:moveTo>
                <a:lnTo>
                  <a:pt x="694137" y="0"/>
                </a:lnTo>
                <a:lnTo>
                  <a:pt x="694137" y="694137"/>
                </a:lnTo>
                <a:lnTo>
                  <a:pt x="0" y="6941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3172708" y="8582843"/>
            <a:ext cx="515223" cy="515223"/>
          </a:xfrm>
          <a:custGeom>
            <a:avLst/>
            <a:gdLst/>
            <a:ahLst/>
            <a:cxnLst/>
            <a:rect r="r" b="b" t="t" l="l"/>
            <a:pathLst>
              <a:path h="515223" w="515223">
                <a:moveTo>
                  <a:pt x="0" y="0"/>
                </a:moveTo>
                <a:lnTo>
                  <a:pt x="515222" y="0"/>
                </a:lnTo>
                <a:lnTo>
                  <a:pt x="515222" y="515222"/>
                </a:lnTo>
                <a:lnTo>
                  <a:pt x="0" y="5152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245392" y="1028700"/>
            <a:ext cx="406417" cy="406417"/>
          </a:xfrm>
          <a:custGeom>
            <a:avLst/>
            <a:gdLst/>
            <a:ahLst/>
            <a:cxnLst/>
            <a:rect r="r" b="b" t="t" l="l"/>
            <a:pathLst>
              <a:path h="406417" w="406417">
                <a:moveTo>
                  <a:pt x="0" y="0"/>
                </a:moveTo>
                <a:lnTo>
                  <a:pt x="406417" y="0"/>
                </a:lnTo>
                <a:lnTo>
                  <a:pt x="406417" y="406417"/>
                </a:lnTo>
                <a:lnTo>
                  <a:pt x="0" y="4064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8191F"/>
        </a:solidFill>
      </p:bgPr>
    </p:bg>
    <p:spTree>
      <p:nvGrpSpPr>
        <p:cNvPr id="1" name=""/>
        <p:cNvGrpSpPr/>
        <p:nvPr/>
      </p:nvGrpSpPr>
      <p:grpSpPr>
        <a:xfrm>
          <a:off x="0" y="0"/>
          <a:ext cx="0" cy="0"/>
          <a:chOff x="0" y="0"/>
          <a:chExt cx="0" cy="0"/>
        </a:xfrm>
      </p:grpSpPr>
      <p:sp>
        <p:nvSpPr>
          <p:cNvPr name="Freeform 2" id="2"/>
          <p:cNvSpPr/>
          <p:nvPr/>
        </p:nvSpPr>
        <p:spPr>
          <a:xfrm flipH="false" flipV="false" rot="-1026370">
            <a:off x="10708490" y="1972662"/>
            <a:ext cx="11390450" cy="8229600"/>
          </a:xfrm>
          <a:custGeom>
            <a:avLst/>
            <a:gdLst/>
            <a:ahLst/>
            <a:cxnLst/>
            <a:rect r="r" b="b" t="t" l="l"/>
            <a:pathLst>
              <a:path h="8229600" w="11390450">
                <a:moveTo>
                  <a:pt x="0" y="0"/>
                </a:moveTo>
                <a:lnTo>
                  <a:pt x="11390449" y="0"/>
                </a:lnTo>
                <a:lnTo>
                  <a:pt x="11390449" y="8229600"/>
                </a:lnTo>
                <a:lnTo>
                  <a:pt x="0" y="8229600"/>
                </a:lnTo>
                <a:lnTo>
                  <a:pt x="0" y="0"/>
                </a:lnTo>
                <a:close/>
              </a:path>
            </a:pathLst>
          </a:custGeom>
          <a:blipFill>
            <a:blip r:embed="rId2">
              <a:alphaModFix amt="25000"/>
            </a:blip>
            <a:stretch>
              <a:fillRect l="0" t="0" r="0" b="0"/>
            </a:stretch>
          </a:blipFill>
        </p:spPr>
      </p:sp>
      <p:grpSp>
        <p:nvGrpSpPr>
          <p:cNvPr name="Group 3" id="3"/>
          <p:cNvGrpSpPr/>
          <p:nvPr/>
        </p:nvGrpSpPr>
        <p:grpSpPr>
          <a:xfrm rot="0">
            <a:off x="1500676" y="5420460"/>
            <a:ext cx="6983320" cy="3620237"/>
            <a:chOff x="0" y="0"/>
            <a:chExt cx="1839228" cy="953478"/>
          </a:xfrm>
        </p:grpSpPr>
        <p:sp>
          <p:nvSpPr>
            <p:cNvPr name="Freeform 4" id="4"/>
            <p:cNvSpPr/>
            <p:nvPr/>
          </p:nvSpPr>
          <p:spPr>
            <a:xfrm flipH="false" flipV="false" rot="0">
              <a:off x="0" y="0"/>
              <a:ext cx="1839228" cy="953478"/>
            </a:xfrm>
            <a:custGeom>
              <a:avLst/>
              <a:gdLst/>
              <a:ahLst/>
              <a:cxnLst/>
              <a:rect r="r" b="b" t="t" l="l"/>
              <a:pathLst>
                <a:path h="953478" w="1839228">
                  <a:moveTo>
                    <a:pt x="0" y="0"/>
                  </a:moveTo>
                  <a:lnTo>
                    <a:pt x="1839228" y="0"/>
                  </a:lnTo>
                  <a:lnTo>
                    <a:pt x="1839228" y="953478"/>
                  </a:lnTo>
                  <a:lnTo>
                    <a:pt x="0" y="953478"/>
                  </a:lnTo>
                  <a:close/>
                </a:path>
              </a:pathLst>
            </a:custGeom>
            <a:solidFill>
              <a:srgbClr val="BDBBBB">
                <a:alpha val="24706"/>
              </a:srgbClr>
            </a:solidFill>
            <a:ln w="38100" cap="sq">
              <a:solidFill>
                <a:srgbClr val="FFFFFF">
                  <a:alpha val="24706"/>
                </a:srgbClr>
              </a:solidFill>
              <a:prstDash val="solid"/>
              <a:miter/>
            </a:ln>
          </p:spPr>
        </p:sp>
        <p:sp>
          <p:nvSpPr>
            <p:cNvPr name="TextBox 5" id="5"/>
            <p:cNvSpPr txBox="true"/>
            <p:nvPr/>
          </p:nvSpPr>
          <p:spPr>
            <a:xfrm>
              <a:off x="0" y="0"/>
              <a:ext cx="1839228" cy="953478"/>
            </a:xfrm>
            <a:prstGeom prst="rect">
              <a:avLst/>
            </a:prstGeom>
          </p:spPr>
          <p:txBody>
            <a:bodyPr anchor="ctr" rtlCol="false" tIns="50800" lIns="50800" bIns="50800" rIns="50800"/>
            <a:lstStyle/>
            <a:p>
              <a:pPr algn="ctr">
                <a:lnSpc>
                  <a:spcPts val="2965"/>
                </a:lnSpc>
              </a:pPr>
            </a:p>
          </p:txBody>
        </p:sp>
      </p:grpSp>
      <p:sp>
        <p:nvSpPr>
          <p:cNvPr name="Freeform 6" id="6"/>
          <p:cNvSpPr/>
          <p:nvPr/>
        </p:nvSpPr>
        <p:spPr>
          <a:xfrm flipH="false" flipV="false" rot="-1026370">
            <a:off x="-3576177" y="-2750313"/>
            <a:ext cx="11390450" cy="8229600"/>
          </a:xfrm>
          <a:custGeom>
            <a:avLst/>
            <a:gdLst/>
            <a:ahLst/>
            <a:cxnLst/>
            <a:rect r="r" b="b" t="t" l="l"/>
            <a:pathLst>
              <a:path h="8229600" w="11390450">
                <a:moveTo>
                  <a:pt x="0" y="0"/>
                </a:moveTo>
                <a:lnTo>
                  <a:pt x="11390450" y="0"/>
                </a:lnTo>
                <a:lnTo>
                  <a:pt x="11390450" y="8229600"/>
                </a:lnTo>
                <a:lnTo>
                  <a:pt x="0" y="8229600"/>
                </a:lnTo>
                <a:lnTo>
                  <a:pt x="0" y="0"/>
                </a:lnTo>
                <a:close/>
              </a:path>
            </a:pathLst>
          </a:custGeom>
          <a:blipFill>
            <a:blip r:embed="rId2">
              <a:alphaModFix amt="25000"/>
            </a:blip>
            <a:stretch>
              <a:fillRect l="0" t="0" r="0" b="0"/>
            </a:stretch>
          </a:blipFill>
        </p:spPr>
      </p:sp>
      <p:sp>
        <p:nvSpPr>
          <p:cNvPr name="Freeform 7" id="7"/>
          <p:cNvSpPr/>
          <p:nvPr/>
        </p:nvSpPr>
        <p:spPr>
          <a:xfrm flipH="false" flipV="false" rot="0">
            <a:off x="10705183" y="4213737"/>
            <a:ext cx="3212697" cy="4630914"/>
          </a:xfrm>
          <a:custGeom>
            <a:avLst/>
            <a:gdLst/>
            <a:ahLst/>
            <a:cxnLst/>
            <a:rect r="r" b="b" t="t" l="l"/>
            <a:pathLst>
              <a:path h="4630914" w="3212697">
                <a:moveTo>
                  <a:pt x="0" y="0"/>
                </a:moveTo>
                <a:lnTo>
                  <a:pt x="3212697" y="0"/>
                </a:lnTo>
                <a:lnTo>
                  <a:pt x="3212697" y="4630914"/>
                </a:lnTo>
                <a:lnTo>
                  <a:pt x="0" y="4630914"/>
                </a:lnTo>
                <a:lnTo>
                  <a:pt x="0" y="0"/>
                </a:lnTo>
                <a:close/>
              </a:path>
            </a:pathLst>
          </a:custGeom>
          <a:blipFill>
            <a:blip r:embed="rId3"/>
            <a:stretch>
              <a:fillRect l="0" t="0" r="0" b="0"/>
            </a:stretch>
          </a:blipFill>
        </p:spPr>
      </p:sp>
      <p:sp>
        <p:nvSpPr>
          <p:cNvPr name="Freeform 8" id="8"/>
          <p:cNvSpPr/>
          <p:nvPr/>
        </p:nvSpPr>
        <p:spPr>
          <a:xfrm flipH="false" flipV="false" rot="0">
            <a:off x="8071391" y="6529194"/>
            <a:ext cx="3357413" cy="4630914"/>
          </a:xfrm>
          <a:custGeom>
            <a:avLst/>
            <a:gdLst/>
            <a:ahLst/>
            <a:cxnLst/>
            <a:rect r="r" b="b" t="t" l="l"/>
            <a:pathLst>
              <a:path h="4630914" w="3357413">
                <a:moveTo>
                  <a:pt x="0" y="0"/>
                </a:moveTo>
                <a:lnTo>
                  <a:pt x="3357413" y="0"/>
                </a:lnTo>
                <a:lnTo>
                  <a:pt x="3357413" y="4630915"/>
                </a:lnTo>
                <a:lnTo>
                  <a:pt x="0" y="4630915"/>
                </a:lnTo>
                <a:lnTo>
                  <a:pt x="0" y="0"/>
                </a:lnTo>
                <a:close/>
              </a:path>
            </a:pathLst>
          </a:custGeom>
          <a:blipFill>
            <a:blip r:embed="rId4"/>
            <a:stretch>
              <a:fillRect l="0" t="0" r="0" b="0"/>
            </a:stretch>
          </a:blipFill>
        </p:spPr>
      </p:sp>
      <p:sp>
        <p:nvSpPr>
          <p:cNvPr name="Freeform 9" id="9"/>
          <p:cNvSpPr/>
          <p:nvPr/>
        </p:nvSpPr>
        <p:spPr>
          <a:xfrm flipH="false" flipV="false" rot="0">
            <a:off x="12946157" y="5661465"/>
            <a:ext cx="4667399" cy="5341801"/>
          </a:xfrm>
          <a:custGeom>
            <a:avLst/>
            <a:gdLst/>
            <a:ahLst/>
            <a:cxnLst/>
            <a:rect r="r" b="b" t="t" l="l"/>
            <a:pathLst>
              <a:path h="5341801" w="4667399">
                <a:moveTo>
                  <a:pt x="0" y="0"/>
                </a:moveTo>
                <a:lnTo>
                  <a:pt x="4667398" y="0"/>
                </a:lnTo>
                <a:lnTo>
                  <a:pt x="4667398" y="5341801"/>
                </a:lnTo>
                <a:lnTo>
                  <a:pt x="0" y="5341801"/>
                </a:lnTo>
                <a:lnTo>
                  <a:pt x="0" y="0"/>
                </a:lnTo>
                <a:close/>
              </a:path>
            </a:pathLst>
          </a:custGeom>
          <a:blipFill>
            <a:blip r:embed="rId5"/>
            <a:stretch>
              <a:fillRect l="0" t="0" r="0" b="0"/>
            </a:stretch>
          </a:blipFill>
        </p:spPr>
      </p:sp>
      <p:sp>
        <p:nvSpPr>
          <p:cNvPr name="TextBox 10" id="10"/>
          <p:cNvSpPr txBox="true"/>
          <p:nvPr/>
        </p:nvSpPr>
        <p:spPr>
          <a:xfrm rot="0">
            <a:off x="2119048" y="5899893"/>
            <a:ext cx="5421946" cy="1299295"/>
          </a:xfrm>
          <a:prstGeom prst="rect">
            <a:avLst/>
          </a:prstGeom>
        </p:spPr>
        <p:txBody>
          <a:bodyPr anchor="t" rtlCol="false" tIns="0" lIns="0" bIns="0" rIns="0">
            <a:spAutoFit/>
          </a:bodyPr>
          <a:lstStyle/>
          <a:p>
            <a:pPr algn="l">
              <a:lnSpc>
                <a:spcPts val="3460"/>
              </a:lnSpc>
            </a:pPr>
            <a:r>
              <a:rPr lang="en-US" sz="2471">
                <a:solidFill>
                  <a:srgbClr val="FFFFFF"/>
                </a:solidFill>
                <a:latin typeface="Montserrat"/>
                <a:ea typeface="Montserrat"/>
                <a:cs typeface="Montserrat"/>
                <a:sym typeface="Montserrat"/>
              </a:rPr>
              <a:t>The only thing this does is it overwrites the data and randomizes the data.</a:t>
            </a:r>
          </a:p>
        </p:txBody>
      </p:sp>
      <p:sp>
        <p:nvSpPr>
          <p:cNvPr name="Freeform 11" id="11"/>
          <p:cNvSpPr/>
          <p:nvPr/>
        </p:nvSpPr>
        <p:spPr>
          <a:xfrm flipH="false" flipV="false" rot="0">
            <a:off x="8796931" y="3409950"/>
            <a:ext cx="694137" cy="694137"/>
          </a:xfrm>
          <a:custGeom>
            <a:avLst/>
            <a:gdLst/>
            <a:ahLst/>
            <a:cxnLst/>
            <a:rect r="r" b="b" t="t" l="l"/>
            <a:pathLst>
              <a:path h="694137" w="694137">
                <a:moveTo>
                  <a:pt x="0" y="0"/>
                </a:moveTo>
                <a:lnTo>
                  <a:pt x="694138" y="0"/>
                </a:lnTo>
                <a:lnTo>
                  <a:pt x="694138" y="694137"/>
                </a:lnTo>
                <a:lnTo>
                  <a:pt x="0" y="6941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119048" y="1364487"/>
            <a:ext cx="515223" cy="515223"/>
          </a:xfrm>
          <a:custGeom>
            <a:avLst/>
            <a:gdLst/>
            <a:ahLst/>
            <a:cxnLst/>
            <a:rect r="r" b="b" t="t" l="l"/>
            <a:pathLst>
              <a:path h="515223" w="515223">
                <a:moveTo>
                  <a:pt x="0" y="0"/>
                </a:moveTo>
                <a:lnTo>
                  <a:pt x="515223" y="0"/>
                </a:lnTo>
                <a:lnTo>
                  <a:pt x="515223" y="515223"/>
                </a:lnTo>
                <a:lnTo>
                  <a:pt x="0" y="5152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056091" y="4581199"/>
            <a:ext cx="406417" cy="406417"/>
          </a:xfrm>
          <a:custGeom>
            <a:avLst/>
            <a:gdLst/>
            <a:ahLst/>
            <a:cxnLst/>
            <a:rect r="r" b="b" t="t" l="l"/>
            <a:pathLst>
              <a:path h="406417" w="406417">
                <a:moveTo>
                  <a:pt x="0" y="0"/>
                </a:moveTo>
                <a:lnTo>
                  <a:pt x="406418" y="0"/>
                </a:lnTo>
                <a:lnTo>
                  <a:pt x="406418" y="406417"/>
                </a:lnTo>
                <a:lnTo>
                  <a:pt x="0" y="4064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8191F"/>
        </a:solidFill>
      </p:bgPr>
    </p:bg>
    <p:spTree>
      <p:nvGrpSpPr>
        <p:cNvPr id="1" name=""/>
        <p:cNvGrpSpPr/>
        <p:nvPr/>
      </p:nvGrpSpPr>
      <p:grpSpPr>
        <a:xfrm>
          <a:off x="0" y="0"/>
          <a:ext cx="0" cy="0"/>
          <a:chOff x="0" y="0"/>
          <a:chExt cx="0" cy="0"/>
        </a:xfrm>
      </p:grpSpPr>
      <p:sp>
        <p:nvSpPr>
          <p:cNvPr name="Freeform 2" id="2"/>
          <p:cNvSpPr/>
          <p:nvPr/>
        </p:nvSpPr>
        <p:spPr>
          <a:xfrm flipH="false" flipV="false" rot="0">
            <a:off x="11892304" y="-3165262"/>
            <a:ext cx="8970112" cy="8039463"/>
          </a:xfrm>
          <a:custGeom>
            <a:avLst/>
            <a:gdLst/>
            <a:ahLst/>
            <a:cxnLst/>
            <a:rect r="r" b="b" t="t" l="l"/>
            <a:pathLst>
              <a:path h="8039463" w="8970112">
                <a:moveTo>
                  <a:pt x="0" y="0"/>
                </a:moveTo>
                <a:lnTo>
                  <a:pt x="8970113" y="0"/>
                </a:lnTo>
                <a:lnTo>
                  <a:pt x="8970113" y="8039463"/>
                </a:lnTo>
                <a:lnTo>
                  <a:pt x="0" y="8039463"/>
                </a:lnTo>
                <a:lnTo>
                  <a:pt x="0" y="0"/>
                </a:lnTo>
                <a:close/>
              </a:path>
            </a:pathLst>
          </a:custGeom>
          <a:blipFill>
            <a:blip r:embed="rId2">
              <a:alphaModFix amt="25000"/>
            </a:blip>
            <a:stretch>
              <a:fillRect l="0" t="0" r="0" b="0"/>
            </a:stretch>
          </a:blipFill>
        </p:spPr>
      </p:sp>
      <p:sp>
        <p:nvSpPr>
          <p:cNvPr name="Freeform 3" id="3"/>
          <p:cNvSpPr/>
          <p:nvPr/>
        </p:nvSpPr>
        <p:spPr>
          <a:xfrm flipH="false" flipV="false" rot="6906093">
            <a:off x="-1045300" y="5972839"/>
            <a:ext cx="6497559" cy="7863914"/>
          </a:xfrm>
          <a:custGeom>
            <a:avLst/>
            <a:gdLst/>
            <a:ahLst/>
            <a:cxnLst/>
            <a:rect r="r" b="b" t="t" l="l"/>
            <a:pathLst>
              <a:path h="7863914" w="6497559">
                <a:moveTo>
                  <a:pt x="0" y="0"/>
                </a:moveTo>
                <a:lnTo>
                  <a:pt x="6497559" y="0"/>
                </a:lnTo>
                <a:lnTo>
                  <a:pt x="6497559" y="7863914"/>
                </a:lnTo>
                <a:lnTo>
                  <a:pt x="0" y="7863914"/>
                </a:lnTo>
                <a:lnTo>
                  <a:pt x="0" y="0"/>
                </a:lnTo>
                <a:close/>
              </a:path>
            </a:pathLst>
          </a:custGeom>
          <a:blipFill>
            <a:blip r:embed="rId3">
              <a:alphaModFix amt="25000"/>
            </a:blip>
            <a:stretch>
              <a:fillRect l="0" t="0" r="0" b="0"/>
            </a:stretch>
          </a:blipFill>
        </p:spPr>
      </p:sp>
      <p:grpSp>
        <p:nvGrpSpPr>
          <p:cNvPr name="Group 4" id="4"/>
          <p:cNvGrpSpPr/>
          <p:nvPr/>
        </p:nvGrpSpPr>
        <p:grpSpPr>
          <a:xfrm rot="0">
            <a:off x="2066987" y="5143500"/>
            <a:ext cx="8368119" cy="3620237"/>
            <a:chOff x="0" y="0"/>
            <a:chExt cx="2203949" cy="953478"/>
          </a:xfrm>
        </p:grpSpPr>
        <p:sp>
          <p:nvSpPr>
            <p:cNvPr name="Freeform 5" id="5"/>
            <p:cNvSpPr/>
            <p:nvPr/>
          </p:nvSpPr>
          <p:spPr>
            <a:xfrm flipH="false" flipV="false" rot="0">
              <a:off x="0" y="0"/>
              <a:ext cx="2203949" cy="953478"/>
            </a:xfrm>
            <a:custGeom>
              <a:avLst/>
              <a:gdLst/>
              <a:ahLst/>
              <a:cxnLst/>
              <a:rect r="r" b="b" t="t" l="l"/>
              <a:pathLst>
                <a:path h="953478" w="2203949">
                  <a:moveTo>
                    <a:pt x="0" y="0"/>
                  </a:moveTo>
                  <a:lnTo>
                    <a:pt x="2203949" y="0"/>
                  </a:lnTo>
                  <a:lnTo>
                    <a:pt x="2203949" y="953478"/>
                  </a:lnTo>
                  <a:lnTo>
                    <a:pt x="0" y="953478"/>
                  </a:lnTo>
                  <a:close/>
                </a:path>
              </a:pathLst>
            </a:custGeom>
            <a:solidFill>
              <a:srgbClr val="BDBBBB">
                <a:alpha val="24706"/>
              </a:srgbClr>
            </a:solidFill>
            <a:ln w="38100" cap="sq">
              <a:solidFill>
                <a:srgbClr val="FFFFFF">
                  <a:alpha val="24706"/>
                </a:srgbClr>
              </a:solidFill>
              <a:prstDash val="solid"/>
              <a:miter/>
            </a:ln>
          </p:spPr>
        </p:sp>
        <p:sp>
          <p:nvSpPr>
            <p:cNvPr name="TextBox 6" id="6"/>
            <p:cNvSpPr txBox="true"/>
            <p:nvPr/>
          </p:nvSpPr>
          <p:spPr>
            <a:xfrm>
              <a:off x="0" y="0"/>
              <a:ext cx="2203949" cy="953478"/>
            </a:xfrm>
            <a:prstGeom prst="rect">
              <a:avLst/>
            </a:prstGeom>
          </p:spPr>
          <p:txBody>
            <a:bodyPr anchor="ctr" rtlCol="false" tIns="50800" lIns="50800" bIns="50800" rIns="50800"/>
            <a:lstStyle/>
            <a:p>
              <a:pPr algn="ctr">
                <a:lnSpc>
                  <a:spcPts val="2965"/>
                </a:lnSpc>
              </a:pPr>
            </a:p>
          </p:txBody>
        </p:sp>
      </p:grpSp>
      <p:sp>
        <p:nvSpPr>
          <p:cNvPr name="Freeform 7" id="7"/>
          <p:cNvSpPr/>
          <p:nvPr/>
        </p:nvSpPr>
        <p:spPr>
          <a:xfrm flipH="false" flipV="false" rot="0">
            <a:off x="8961114" y="1430490"/>
            <a:ext cx="694137" cy="694137"/>
          </a:xfrm>
          <a:custGeom>
            <a:avLst/>
            <a:gdLst/>
            <a:ahLst/>
            <a:cxnLst/>
            <a:rect r="r" b="b" t="t" l="l"/>
            <a:pathLst>
              <a:path h="694137" w="694137">
                <a:moveTo>
                  <a:pt x="0" y="0"/>
                </a:moveTo>
                <a:lnTo>
                  <a:pt x="694137" y="0"/>
                </a:lnTo>
                <a:lnTo>
                  <a:pt x="694137" y="694137"/>
                </a:lnTo>
                <a:lnTo>
                  <a:pt x="0" y="694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032117" y="6953618"/>
            <a:ext cx="515223" cy="515223"/>
          </a:xfrm>
          <a:custGeom>
            <a:avLst/>
            <a:gdLst/>
            <a:ahLst/>
            <a:cxnLst/>
            <a:rect r="r" b="b" t="t" l="l"/>
            <a:pathLst>
              <a:path h="515223" w="515223">
                <a:moveTo>
                  <a:pt x="0" y="0"/>
                </a:moveTo>
                <a:lnTo>
                  <a:pt x="515223" y="0"/>
                </a:lnTo>
                <a:lnTo>
                  <a:pt x="515223" y="515223"/>
                </a:lnTo>
                <a:lnTo>
                  <a:pt x="0" y="515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120386" y="2286389"/>
            <a:ext cx="406417" cy="406417"/>
          </a:xfrm>
          <a:custGeom>
            <a:avLst/>
            <a:gdLst/>
            <a:ahLst/>
            <a:cxnLst/>
            <a:rect r="r" b="b" t="t" l="l"/>
            <a:pathLst>
              <a:path h="406417" w="406417">
                <a:moveTo>
                  <a:pt x="0" y="0"/>
                </a:moveTo>
                <a:lnTo>
                  <a:pt x="406417" y="0"/>
                </a:lnTo>
                <a:lnTo>
                  <a:pt x="406417" y="406417"/>
                </a:lnTo>
                <a:lnTo>
                  <a:pt x="0" y="406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002496" y="1151786"/>
            <a:ext cx="4850052" cy="3722415"/>
          </a:xfrm>
          <a:custGeom>
            <a:avLst/>
            <a:gdLst/>
            <a:ahLst/>
            <a:cxnLst/>
            <a:rect r="r" b="b" t="t" l="l"/>
            <a:pathLst>
              <a:path h="3722415" w="4850052">
                <a:moveTo>
                  <a:pt x="0" y="0"/>
                </a:moveTo>
                <a:lnTo>
                  <a:pt x="4850052" y="0"/>
                </a:lnTo>
                <a:lnTo>
                  <a:pt x="4850052" y="3722415"/>
                </a:lnTo>
                <a:lnTo>
                  <a:pt x="0" y="3722415"/>
                </a:lnTo>
                <a:lnTo>
                  <a:pt x="0" y="0"/>
                </a:lnTo>
                <a:close/>
              </a:path>
            </a:pathLst>
          </a:custGeom>
          <a:blipFill>
            <a:blip r:embed="rId6"/>
            <a:stretch>
              <a:fillRect l="0" t="0" r="0" b="0"/>
            </a:stretch>
          </a:blipFill>
        </p:spPr>
      </p:sp>
      <p:sp>
        <p:nvSpPr>
          <p:cNvPr name="Freeform 11" id="11"/>
          <p:cNvSpPr/>
          <p:nvPr/>
        </p:nvSpPr>
        <p:spPr>
          <a:xfrm flipH="false" flipV="false" rot="-1148748">
            <a:off x="13012866" y="5073949"/>
            <a:ext cx="5458206" cy="3759340"/>
          </a:xfrm>
          <a:custGeom>
            <a:avLst/>
            <a:gdLst/>
            <a:ahLst/>
            <a:cxnLst/>
            <a:rect r="r" b="b" t="t" l="l"/>
            <a:pathLst>
              <a:path h="3759340" w="5458206">
                <a:moveTo>
                  <a:pt x="0" y="0"/>
                </a:moveTo>
                <a:lnTo>
                  <a:pt x="5458207" y="0"/>
                </a:lnTo>
                <a:lnTo>
                  <a:pt x="5458207" y="3759339"/>
                </a:lnTo>
                <a:lnTo>
                  <a:pt x="0" y="3759339"/>
                </a:lnTo>
                <a:lnTo>
                  <a:pt x="0" y="0"/>
                </a:lnTo>
                <a:close/>
              </a:path>
            </a:pathLst>
          </a:custGeom>
          <a:blipFill>
            <a:blip r:embed="rId7"/>
            <a:stretch>
              <a:fillRect l="0" t="0" r="0" b="0"/>
            </a:stretch>
          </a:blipFill>
        </p:spPr>
      </p:sp>
      <p:sp>
        <p:nvSpPr>
          <p:cNvPr name="TextBox 12" id="12"/>
          <p:cNvSpPr txBox="true"/>
          <p:nvPr/>
        </p:nvSpPr>
        <p:spPr>
          <a:xfrm rot="0">
            <a:off x="2066987" y="2225805"/>
            <a:ext cx="8368119" cy="1143505"/>
          </a:xfrm>
          <a:prstGeom prst="rect">
            <a:avLst/>
          </a:prstGeom>
        </p:spPr>
        <p:txBody>
          <a:bodyPr anchor="t" rtlCol="false" tIns="0" lIns="0" bIns="0" rIns="0">
            <a:spAutoFit/>
          </a:bodyPr>
          <a:lstStyle/>
          <a:p>
            <a:pPr algn="l">
              <a:lnSpc>
                <a:spcPts val="9088"/>
              </a:lnSpc>
              <a:spcBef>
                <a:spcPct val="0"/>
              </a:spcBef>
            </a:pPr>
            <a:r>
              <a:rPr lang="en-US" sz="7573" b="true">
                <a:solidFill>
                  <a:srgbClr val="FFFFFF"/>
                </a:solidFill>
                <a:latin typeface="Montserrat Bold"/>
                <a:ea typeface="Montserrat Bold"/>
                <a:cs typeface="Montserrat Bold"/>
                <a:sym typeface="Montserrat Bold"/>
              </a:rPr>
              <a:t>The Working</a:t>
            </a:r>
          </a:p>
        </p:txBody>
      </p:sp>
      <p:sp>
        <p:nvSpPr>
          <p:cNvPr name="TextBox 13" id="13"/>
          <p:cNvSpPr txBox="true"/>
          <p:nvPr/>
        </p:nvSpPr>
        <p:spPr>
          <a:xfrm rot="0">
            <a:off x="2864927" y="6060951"/>
            <a:ext cx="7083705" cy="2175595"/>
          </a:xfrm>
          <a:prstGeom prst="rect">
            <a:avLst/>
          </a:prstGeom>
        </p:spPr>
        <p:txBody>
          <a:bodyPr anchor="t" rtlCol="false" tIns="0" lIns="0" bIns="0" rIns="0">
            <a:spAutoFit/>
          </a:bodyPr>
          <a:lstStyle/>
          <a:p>
            <a:pPr algn="l">
              <a:lnSpc>
                <a:spcPts val="3460"/>
              </a:lnSpc>
            </a:pPr>
            <a:r>
              <a:rPr lang="en-US" sz="2471">
                <a:solidFill>
                  <a:srgbClr val="FFFFFF"/>
                </a:solidFill>
                <a:latin typeface="Montserrat"/>
                <a:ea typeface="Montserrat"/>
                <a:cs typeface="Montserrat"/>
                <a:sym typeface="Montserrat"/>
              </a:rPr>
              <a:t>It overwrites the data with the randomised one which can be chosen from the options which it will list below. There are three options like overriding 3 times, one time and guntemm, which is 35 times.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8191F"/>
        </a:solidFill>
      </p:bgPr>
    </p:bg>
    <p:spTree>
      <p:nvGrpSpPr>
        <p:cNvPr id="1" name=""/>
        <p:cNvGrpSpPr/>
        <p:nvPr/>
      </p:nvGrpSpPr>
      <p:grpSpPr>
        <a:xfrm>
          <a:off x="0" y="0"/>
          <a:ext cx="0" cy="0"/>
          <a:chOff x="0" y="0"/>
          <a:chExt cx="0" cy="0"/>
        </a:xfrm>
      </p:grpSpPr>
      <p:sp>
        <p:nvSpPr>
          <p:cNvPr name="Freeform 2" id="2"/>
          <p:cNvSpPr/>
          <p:nvPr/>
        </p:nvSpPr>
        <p:spPr>
          <a:xfrm flipH="false" flipV="false" rot="-8408945">
            <a:off x="13006277" y="-2393762"/>
            <a:ext cx="8506047" cy="8229600"/>
          </a:xfrm>
          <a:custGeom>
            <a:avLst/>
            <a:gdLst/>
            <a:ahLst/>
            <a:cxnLst/>
            <a:rect r="r" b="b" t="t" l="l"/>
            <a:pathLst>
              <a:path h="8229600" w="8506047">
                <a:moveTo>
                  <a:pt x="0" y="0"/>
                </a:moveTo>
                <a:lnTo>
                  <a:pt x="8506046" y="0"/>
                </a:lnTo>
                <a:lnTo>
                  <a:pt x="8506046" y="8229600"/>
                </a:lnTo>
                <a:lnTo>
                  <a:pt x="0" y="8229600"/>
                </a:lnTo>
                <a:lnTo>
                  <a:pt x="0" y="0"/>
                </a:lnTo>
                <a:close/>
              </a:path>
            </a:pathLst>
          </a:custGeom>
          <a:blipFill>
            <a:blip r:embed="rId2">
              <a:alphaModFix amt="25000"/>
            </a:blip>
            <a:stretch>
              <a:fillRect l="0" t="0" r="0" b="0"/>
            </a:stretch>
          </a:blipFill>
        </p:spPr>
      </p:sp>
      <p:sp>
        <p:nvSpPr>
          <p:cNvPr name="Freeform 3" id="3"/>
          <p:cNvSpPr/>
          <p:nvPr/>
        </p:nvSpPr>
        <p:spPr>
          <a:xfrm flipH="false" flipV="false" rot="0">
            <a:off x="-3043416" y="5972438"/>
            <a:ext cx="11390450" cy="8229600"/>
          </a:xfrm>
          <a:custGeom>
            <a:avLst/>
            <a:gdLst/>
            <a:ahLst/>
            <a:cxnLst/>
            <a:rect r="r" b="b" t="t" l="l"/>
            <a:pathLst>
              <a:path h="8229600" w="11390450">
                <a:moveTo>
                  <a:pt x="0" y="0"/>
                </a:moveTo>
                <a:lnTo>
                  <a:pt x="11390450" y="0"/>
                </a:lnTo>
                <a:lnTo>
                  <a:pt x="11390450" y="8229600"/>
                </a:lnTo>
                <a:lnTo>
                  <a:pt x="0" y="8229600"/>
                </a:lnTo>
                <a:lnTo>
                  <a:pt x="0" y="0"/>
                </a:lnTo>
                <a:close/>
              </a:path>
            </a:pathLst>
          </a:custGeom>
          <a:blipFill>
            <a:blip r:embed="rId3">
              <a:alphaModFix amt="25000"/>
            </a:blip>
            <a:stretch>
              <a:fillRect l="0" t="0" r="0" b="0"/>
            </a:stretch>
          </a:blipFill>
        </p:spPr>
      </p:sp>
      <p:grpSp>
        <p:nvGrpSpPr>
          <p:cNvPr name="Group 4" id="4"/>
          <p:cNvGrpSpPr/>
          <p:nvPr/>
        </p:nvGrpSpPr>
        <p:grpSpPr>
          <a:xfrm rot="0">
            <a:off x="7949921" y="679888"/>
            <a:ext cx="10544231" cy="8578412"/>
            <a:chOff x="0" y="0"/>
            <a:chExt cx="2777081" cy="2259335"/>
          </a:xfrm>
        </p:grpSpPr>
        <p:sp>
          <p:nvSpPr>
            <p:cNvPr name="Freeform 5" id="5"/>
            <p:cNvSpPr/>
            <p:nvPr/>
          </p:nvSpPr>
          <p:spPr>
            <a:xfrm flipH="false" flipV="false" rot="0">
              <a:off x="0" y="0"/>
              <a:ext cx="2777081" cy="2259335"/>
            </a:xfrm>
            <a:custGeom>
              <a:avLst/>
              <a:gdLst/>
              <a:ahLst/>
              <a:cxnLst/>
              <a:rect r="r" b="b" t="t" l="l"/>
              <a:pathLst>
                <a:path h="2259335" w="2777081">
                  <a:moveTo>
                    <a:pt x="0" y="0"/>
                  </a:moveTo>
                  <a:lnTo>
                    <a:pt x="2777081" y="0"/>
                  </a:lnTo>
                  <a:lnTo>
                    <a:pt x="2777081" y="2259335"/>
                  </a:lnTo>
                  <a:lnTo>
                    <a:pt x="0" y="2259335"/>
                  </a:lnTo>
                  <a:close/>
                </a:path>
              </a:pathLst>
            </a:custGeom>
            <a:solidFill>
              <a:srgbClr val="BDBBBB">
                <a:alpha val="24706"/>
              </a:srgbClr>
            </a:solidFill>
            <a:ln w="38100" cap="sq">
              <a:solidFill>
                <a:srgbClr val="FFFFFF">
                  <a:alpha val="24706"/>
                </a:srgbClr>
              </a:solidFill>
              <a:prstDash val="solid"/>
              <a:miter/>
            </a:ln>
          </p:spPr>
        </p:sp>
        <p:sp>
          <p:nvSpPr>
            <p:cNvPr name="TextBox 6" id="6"/>
            <p:cNvSpPr txBox="true"/>
            <p:nvPr/>
          </p:nvSpPr>
          <p:spPr>
            <a:xfrm>
              <a:off x="0" y="0"/>
              <a:ext cx="2777081" cy="2259335"/>
            </a:xfrm>
            <a:prstGeom prst="rect">
              <a:avLst/>
            </a:prstGeom>
          </p:spPr>
          <p:txBody>
            <a:bodyPr anchor="ctr" rtlCol="false" tIns="50800" lIns="50800" bIns="50800" rIns="50800"/>
            <a:lstStyle/>
            <a:p>
              <a:pPr algn="ctr">
                <a:lnSpc>
                  <a:spcPts val="2965"/>
                </a:lnSpc>
              </a:pPr>
            </a:p>
          </p:txBody>
        </p:sp>
      </p:grpSp>
      <p:sp>
        <p:nvSpPr>
          <p:cNvPr name="Freeform 7" id="7"/>
          <p:cNvSpPr/>
          <p:nvPr/>
        </p:nvSpPr>
        <p:spPr>
          <a:xfrm flipH="false" flipV="false" rot="0">
            <a:off x="6705292" y="3832180"/>
            <a:ext cx="694137" cy="694137"/>
          </a:xfrm>
          <a:custGeom>
            <a:avLst/>
            <a:gdLst/>
            <a:ahLst/>
            <a:cxnLst/>
            <a:rect r="r" b="b" t="t" l="l"/>
            <a:pathLst>
              <a:path h="694137" w="694137">
                <a:moveTo>
                  <a:pt x="0" y="0"/>
                </a:moveTo>
                <a:lnTo>
                  <a:pt x="694137" y="0"/>
                </a:lnTo>
                <a:lnTo>
                  <a:pt x="694137" y="694137"/>
                </a:lnTo>
                <a:lnTo>
                  <a:pt x="0" y="694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172708" y="8582843"/>
            <a:ext cx="515223" cy="515223"/>
          </a:xfrm>
          <a:custGeom>
            <a:avLst/>
            <a:gdLst/>
            <a:ahLst/>
            <a:cxnLst/>
            <a:rect r="r" b="b" t="t" l="l"/>
            <a:pathLst>
              <a:path h="515223" w="515223">
                <a:moveTo>
                  <a:pt x="0" y="0"/>
                </a:moveTo>
                <a:lnTo>
                  <a:pt x="515222" y="0"/>
                </a:lnTo>
                <a:lnTo>
                  <a:pt x="515222" y="515222"/>
                </a:lnTo>
                <a:lnTo>
                  <a:pt x="0" y="5152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245392" y="1028700"/>
            <a:ext cx="406417" cy="406417"/>
          </a:xfrm>
          <a:custGeom>
            <a:avLst/>
            <a:gdLst/>
            <a:ahLst/>
            <a:cxnLst/>
            <a:rect r="r" b="b" t="t" l="l"/>
            <a:pathLst>
              <a:path h="406417" w="406417">
                <a:moveTo>
                  <a:pt x="0" y="0"/>
                </a:moveTo>
                <a:lnTo>
                  <a:pt x="406417" y="0"/>
                </a:lnTo>
                <a:lnTo>
                  <a:pt x="406417" y="406417"/>
                </a:lnTo>
                <a:lnTo>
                  <a:pt x="0" y="406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143048">
            <a:off x="834998" y="2213671"/>
            <a:ext cx="3633623" cy="3665698"/>
          </a:xfrm>
          <a:custGeom>
            <a:avLst/>
            <a:gdLst/>
            <a:ahLst/>
            <a:cxnLst/>
            <a:rect r="r" b="b" t="t" l="l"/>
            <a:pathLst>
              <a:path h="3665698" w="3633623">
                <a:moveTo>
                  <a:pt x="0" y="0"/>
                </a:moveTo>
                <a:lnTo>
                  <a:pt x="3633622" y="0"/>
                </a:lnTo>
                <a:lnTo>
                  <a:pt x="3633622" y="3665697"/>
                </a:lnTo>
                <a:lnTo>
                  <a:pt x="0" y="3665697"/>
                </a:lnTo>
                <a:lnTo>
                  <a:pt x="0" y="0"/>
                </a:lnTo>
                <a:close/>
              </a:path>
            </a:pathLst>
          </a:custGeom>
          <a:blipFill>
            <a:blip r:embed="rId6"/>
            <a:stretch>
              <a:fillRect l="0" t="0" r="0" b="0"/>
            </a:stretch>
          </a:blipFill>
        </p:spPr>
      </p:sp>
      <p:sp>
        <p:nvSpPr>
          <p:cNvPr name="Freeform 11" id="11"/>
          <p:cNvSpPr/>
          <p:nvPr/>
        </p:nvSpPr>
        <p:spPr>
          <a:xfrm flipH="false" flipV="false" rot="-651663">
            <a:off x="2352395" y="5830636"/>
            <a:ext cx="5229942" cy="2961455"/>
          </a:xfrm>
          <a:custGeom>
            <a:avLst/>
            <a:gdLst/>
            <a:ahLst/>
            <a:cxnLst/>
            <a:rect r="r" b="b" t="t" l="l"/>
            <a:pathLst>
              <a:path h="2961455" w="5229942">
                <a:moveTo>
                  <a:pt x="0" y="0"/>
                </a:moveTo>
                <a:lnTo>
                  <a:pt x="5229942" y="0"/>
                </a:lnTo>
                <a:lnTo>
                  <a:pt x="5229942" y="2961454"/>
                </a:lnTo>
                <a:lnTo>
                  <a:pt x="0" y="2961454"/>
                </a:lnTo>
                <a:lnTo>
                  <a:pt x="0" y="0"/>
                </a:lnTo>
                <a:close/>
              </a:path>
            </a:pathLst>
          </a:custGeom>
          <a:blipFill>
            <a:blip r:embed="rId7"/>
            <a:stretch>
              <a:fillRect l="0" t="0" r="0" b="0"/>
            </a:stretch>
          </a:blipFill>
        </p:spPr>
      </p:sp>
      <p:sp>
        <p:nvSpPr>
          <p:cNvPr name="TextBox 12" id="12"/>
          <p:cNvSpPr txBox="true"/>
          <p:nvPr/>
        </p:nvSpPr>
        <p:spPr>
          <a:xfrm rot="0">
            <a:off x="9829299" y="2145089"/>
            <a:ext cx="7588264" cy="2381228"/>
          </a:xfrm>
          <a:prstGeom prst="rect">
            <a:avLst/>
          </a:prstGeom>
        </p:spPr>
        <p:txBody>
          <a:bodyPr anchor="t" rtlCol="false" tIns="0" lIns="0" bIns="0" rIns="0">
            <a:spAutoFit/>
          </a:bodyPr>
          <a:lstStyle/>
          <a:p>
            <a:pPr algn="l">
              <a:lnSpc>
                <a:spcPts val="9384"/>
              </a:lnSpc>
              <a:spcBef>
                <a:spcPct val="0"/>
              </a:spcBef>
            </a:pPr>
            <a:r>
              <a:rPr lang="en-US" sz="7820" b="true">
                <a:solidFill>
                  <a:srgbClr val="FFFFFF"/>
                </a:solidFill>
                <a:latin typeface="Montserrat Bold"/>
                <a:ea typeface="Montserrat Bold"/>
                <a:cs typeface="Montserrat Bold"/>
                <a:sym typeface="Montserrat Bold"/>
              </a:rPr>
              <a:t>Projection and Vision</a:t>
            </a:r>
          </a:p>
        </p:txBody>
      </p:sp>
      <p:sp>
        <p:nvSpPr>
          <p:cNvPr name="TextBox 13" id="13"/>
          <p:cNvSpPr txBox="true"/>
          <p:nvPr/>
        </p:nvSpPr>
        <p:spPr>
          <a:xfrm rot="0">
            <a:off x="9829299" y="5147661"/>
            <a:ext cx="6054997" cy="1299295"/>
          </a:xfrm>
          <a:prstGeom prst="rect">
            <a:avLst/>
          </a:prstGeom>
        </p:spPr>
        <p:txBody>
          <a:bodyPr anchor="t" rtlCol="false" tIns="0" lIns="0" bIns="0" rIns="0">
            <a:spAutoFit/>
          </a:bodyPr>
          <a:lstStyle/>
          <a:p>
            <a:pPr algn="l">
              <a:lnSpc>
                <a:spcPts val="3460"/>
              </a:lnSpc>
            </a:pPr>
            <a:r>
              <a:rPr lang="en-US" sz="2471">
                <a:solidFill>
                  <a:srgbClr val="FFFFFF"/>
                </a:solidFill>
                <a:latin typeface="Montserrat"/>
                <a:ea typeface="Montserrat"/>
                <a:cs typeface="Montserrat"/>
                <a:sym typeface="Montserrat"/>
              </a:rPr>
              <a:t>Even if the person who tries to retrieve the data, he or she wont be able to as the indexing is already changed multiple times.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8191F"/>
        </a:solidFill>
      </p:bgPr>
    </p:bg>
    <p:spTree>
      <p:nvGrpSpPr>
        <p:cNvPr id="1" name=""/>
        <p:cNvGrpSpPr/>
        <p:nvPr/>
      </p:nvGrpSpPr>
      <p:grpSpPr>
        <a:xfrm>
          <a:off x="0" y="0"/>
          <a:ext cx="0" cy="0"/>
          <a:chOff x="0" y="0"/>
          <a:chExt cx="0" cy="0"/>
        </a:xfrm>
      </p:grpSpPr>
      <p:sp>
        <p:nvSpPr>
          <p:cNvPr name="Freeform 2" id="2"/>
          <p:cNvSpPr/>
          <p:nvPr/>
        </p:nvSpPr>
        <p:spPr>
          <a:xfrm flipH="false" flipV="false" rot="-1026370">
            <a:off x="10708490" y="1972662"/>
            <a:ext cx="11390450" cy="8229600"/>
          </a:xfrm>
          <a:custGeom>
            <a:avLst/>
            <a:gdLst/>
            <a:ahLst/>
            <a:cxnLst/>
            <a:rect r="r" b="b" t="t" l="l"/>
            <a:pathLst>
              <a:path h="8229600" w="11390450">
                <a:moveTo>
                  <a:pt x="0" y="0"/>
                </a:moveTo>
                <a:lnTo>
                  <a:pt x="11390449" y="0"/>
                </a:lnTo>
                <a:lnTo>
                  <a:pt x="11390449" y="8229600"/>
                </a:lnTo>
                <a:lnTo>
                  <a:pt x="0" y="8229600"/>
                </a:lnTo>
                <a:lnTo>
                  <a:pt x="0" y="0"/>
                </a:lnTo>
                <a:close/>
              </a:path>
            </a:pathLst>
          </a:custGeom>
          <a:blipFill>
            <a:blip r:embed="rId2">
              <a:alphaModFix amt="25000"/>
            </a:blip>
            <a:stretch>
              <a:fillRect l="0" t="0" r="0" b="0"/>
            </a:stretch>
          </a:blipFill>
        </p:spPr>
      </p:sp>
      <p:grpSp>
        <p:nvGrpSpPr>
          <p:cNvPr name="Group 3" id="3"/>
          <p:cNvGrpSpPr/>
          <p:nvPr/>
        </p:nvGrpSpPr>
        <p:grpSpPr>
          <a:xfrm rot="0">
            <a:off x="1500676" y="5420460"/>
            <a:ext cx="6983320" cy="3620237"/>
            <a:chOff x="0" y="0"/>
            <a:chExt cx="1839228" cy="953478"/>
          </a:xfrm>
        </p:grpSpPr>
        <p:sp>
          <p:nvSpPr>
            <p:cNvPr name="Freeform 4" id="4"/>
            <p:cNvSpPr/>
            <p:nvPr/>
          </p:nvSpPr>
          <p:spPr>
            <a:xfrm flipH="false" flipV="false" rot="0">
              <a:off x="0" y="0"/>
              <a:ext cx="1839228" cy="953478"/>
            </a:xfrm>
            <a:custGeom>
              <a:avLst/>
              <a:gdLst/>
              <a:ahLst/>
              <a:cxnLst/>
              <a:rect r="r" b="b" t="t" l="l"/>
              <a:pathLst>
                <a:path h="953478" w="1839228">
                  <a:moveTo>
                    <a:pt x="0" y="0"/>
                  </a:moveTo>
                  <a:lnTo>
                    <a:pt x="1839228" y="0"/>
                  </a:lnTo>
                  <a:lnTo>
                    <a:pt x="1839228" y="953478"/>
                  </a:lnTo>
                  <a:lnTo>
                    <a:pt x="0" y="953478"/>
                  </a:lnTo>
                  <a:close/>
                </a:path>
              </a:pathLst>
            </a:custGeom>
            <a:solidFill>
              <a:srgbClr val="BDBBBB">
                <a:alpha val="24706"/>
              </a:srgbClr>
            </a:solidFill>
            <a:ln w="38100" cap="sq">
              <a:solidFill>
                <a:srgbClr val="FFFFFF">
                  <a:alpha val="24706"/>
                </a:srgbClr>
              </a:solidFill>
              <a:prstDash val="solid"/>
              <a:miter/>
            </a:ln>
          </p:spPr>
        </p:sp>
        <p:sp>
          <p:nvSpPr>
            <p:cNvPr name="TextBox 5" id="5"/>
            <p:cNvSpPr txBox="true"/>
            <p:nvPr/>
          </p:nvSpPr>
          <p:spPr>
            <a:xfrm>
              <a:off x="0" y="0"/>
              <a:ext cx="1839228" cy="953478"/>
            </a:xfrm>
            <a:prstGeom prst="rect">
              <a:avLst/>
            </a:prstGeom>
          </p:spPr>
          <p:txBody>
            <a:bodyPr anchor="ctr" rtlCol="false" tIns="50800" lIns="50800" bIns="50800" rIns="50800"/>
            <a:lstStyle/>
            <a:p>
              <a:pPr algn="ctr">
                <a:lnSpc>
                  <a:spcPts val="2965"/>
                </a:lnSpc>
              </a:pPr>
            </a:p>
          </p:txBody>
        </p:sp>
      </p:grpSp>
      <p:sp>
        <p:nvSpPr>
          <p:cNvPr name="Freeform 6" id="6"/>
          <p:cNvSpPr/>
          <p:nvPr/>
        </p:nvSpPr>
        <p:spPr>
          <a:xfrm flipH="false" flipV="false" rot="-1026370">
            <a:off x="-3576177" y="-2750313"/>
            <a:ext cx="11390450" cy="8229600"/>
          </a:xfrm>
          <a:custGeom>
            <a:avLst/>
            <a:gdLst/>
            <a:ahLst/>
            <a:cxnLst/>
            <a:rect r="r" b="b" t="t" l="l"/>
            <a:pathLst>
              <a:path h="8229600" w="11390450">
                <a:moveTo>
                  <a:pt x="0" y="0"/>
                </a:moveTo>
                <a:lnTo>
                  <a:pt x="11390450" y="0"/>
                </a:lnTo>
                <a:lnTo>
                  <a:pt x="11390450" y="8229600"/>
                </a:lnTo>
                <a:lnTo>
                  <a:pt x="0" y="8229600"/>
                </a:lnTo>
                <a:lnTo>
                  <a:pt x="0" y="0"/>
                </a:lnTo>
                <a:close/>
              </a:path>
            </a:pathLst>
          </a:custGeom>
          <a:blipFill>
            <a:blip r:embed="rId2">
              <a:alphaModFix amt="25000"/>
            </a:blip>
            <a:stretch>
              <a:fillRect l="0" t="0" r="0" b="0"/>
            </a:stretch>
          </a:blipFill>
        </p:spPr>
      </p:sp>
      <p:sp>
        <p:nvSpPr>
          <p:cNvPr name="Freeform 7" id="7"/>
          <p:cNvSpPr/>
          <p:nvPr/>
        </p:nvSpPr>
        <p:spPr>
          <a:xfrm flipH="false" flipV="false" rot="0">
            <a:off x="8796931" y="3409950"/>
            <a:ext cx="694137" cy="694137"/>
          </a:xfrm>
          <a:custGeom>
            <a:avLst/>
            <a:gdLst/>
            <a:ahLst/>
            <a:cxnLst/>
            <a:rect r="r" b="b" t="t" l="l"/>
            <a:pathLst>
              <a:path h="694137" w="694137">
                <a:moveTo>
                  <a:pt x="0" y="0"/>
                </a:moveTo>
                <a:lnTo>
                  <a:pt x="694138" y="0"/>
                </a:lnTo>
                <a:lnTo>
                  <a:pt x="694138" y="694137"/>
                </a:lnTo>
                <a:lnTo>
                  <a:pt x="0" y="6941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19048" y="1364487"/>
            <a:ext cx="515223" cy="515223"/>
          </a:xfrm>
          <a:custGeom>
            <a:avLst/>
            <a:gdLst/>
            <a:ahLst/>
            <a:cxnLst/>
            <a:rect r="r" b="b" t="t" l="l"/>
            <a:pathLst>
              <a:path h="515223" w="515223">
                <a:moveTo>
                  <a:pt x="0" y="0"/>
                </a:moveTo>
                <a:lnTo>
                  <a:pt x="515223" y="0"/>
                </a:lnTo>
                <a:lnTo>
                  <a:pt x="515223" y="515223"/>
                </a:lnTo>
                <a:lnTo>
                  <a:pt x="0" y="5152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7056091" y="4581199"/>
            <a:ext cx="406417" cy="406417"/>
          </a:xfrm>
          <a:custGeom>
            <a:avLst/>
            <a:gdLst/>
            <a:ahLst/>
            <a:cxnLst/>
            <a:rect r="r" b="b" t="t" l="l"/>
            <a:pathLst>
              <a:path h="406417" w="406417">
                <a:moveTo>
                  <a:pt x="0" y="0"/>
                </a:moveTo>
                <a:lnTo>
                  <a:pt x="406418" y="0"/>
                </a:lnTo>
                <a:lnTo>
                  <a:pt x="406418" y="406417"/>
                </a:lnTo>
                <a:lnTo>
                  <a:pt x="0" y="4064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796931" y="6502485"/>
            <a:ext cx="3158449" cy="5053518"/>
          </a:xfrm>
          <a:custGeom>
            <a:avLst/>
            <a:gdLst/>
            <a:ahLst/>
            <a:cxnLst/>
            <a:rect r="r" b="b" t="t" l="l"/>
            <a:pathLst>
              <a:path h="5053518" w="3158449">
                <a:moveTo>
                  <a:pt x="0" y="0"/>
                </a:moveTo>
                <a:lnTo>
                  <a:pt x="3158449" y="0"/>
                </a:lnTo>
                <a:lnTo>
                  <a:pt x="3158449" y="5053518"/>
                </a:lnTo>
                <a:lnTo>
                  <a:pt x="0" y="5053518"/>
                </a:lnTo>
                <a:lnTo>
                  <a:pt x="0" y="0"/>
                </a:lnTo>
                <a:close/>
              </a:path>
            </a:pathLst>
          </a:custGeom>
          <a:blipFill>
            <a:blip r:embed="rId5"/>
            <a:stretch>
              <a:fillRect l="0" t="0" r="0" b="0"/>
            </a:stretch>
          </a:blipFill>
        </p:spPr>
      </p:sp>
      <p:sp>
        <p:nvSpPr>
          <p:cNvPr name="Freeform 11" id="11"/>
          <p:cNvSpPr/>
          <p:nvPr/>
        </p:nvSpPr>
        <p:spPr>
          <a:xfrm flipH="false" flipV="false" rot="-169897">
            <a:off x="12367085" y="3767367"/>
            <a:ext cx="2079691" cy="5490933"/>
          </a:xfrm>
          <a:custGeom>
            <a:avLst/>
            <a:gdLst/>
            <a:ahLst/>
            <a:cxnLst/>
            <a:rect r="r" b="b" t="t" l="l"/>
            <a:pathLst>
              <a:path h="5490933" w="2079691">
                <a:moveTo>
                  <a:pt x="0" y="0"/>
                </a:moveTo>
                <a:lnTo>
                  <a:pt x="2079690" y="0"/>
                </a:lnTo>
                <a:lnTo>
                  <a:pt x="2079690" y="5490933"/>
                </a:lnTo>
                <a:lnTo>
                  <a:pt x="0" y="5490933"/>
                </a:lnTo>
                <a:lnTo>
                  <a:pt x="0" y="0"/>
                </a:lnTo>
                <a:close/>
              </a:path>
            </a:pathLst>
          </a:custGeom>
          <a:blipFill>
            <a:blip r:embed="rId6"/>
            <a:stretch>
              <a:fillRect l="0" t="0" r="0" b="0"/>
            </a:stretch>
          </a:blipFill>
        </p:spPr>
      </p:sp>
      <p:sp>
        <p:nvSpPr>
          <p:cNvPr name="TextBox 12" id="12"/>
          <p:cNvSpPr txBox="true"/>
          <p:nvPr/>
        </p:nvSpPr>
        <p:spPr>
          <a:xfrm rot="0">
            <a:off x="9656452" y="1028700"/>
            <a:ext cx="6579409" cy="2381250"/>
          </a:xfrm>
          <a:prstGeom prst="rect">
            <a:avLst/>
          </a:prstGeom>
        </p:spPr>
        <p:txBody>
          <a:bodyPr anchor="t" rtlCol="false" tIns="0" lIns="0" bIns="0" rIns="0">
            <a:spAutoFit/>
          </a:bodyPr>
          <a:lstStyle/>
          <a:p>
            <a:pPr algn="r">
              <a:lnSpc>
                <a:spcPts val="9385"/>
              </a:lnSpc>
              <a:spcBef>
                <a:spcPct val="0"/>
              </a:spcBef>
            </a:pPr>
            <a:r>
              <a:rPr lang="en-US" b="true" sz="7820">
                <a:solidFill>
                  <a:srgbClr val="FFFFFF"/>
                </a:solidFill>
                <a:latin typeface="Montserrat Bold"/>
                <a:ea typeface="Montserrat Bold"/>
                <a:cs typeface="Montserrat Bold"/>
                <a:sym typeface="Montserrat Bold"/>
              </a:rPr>
              <a:t>The Pocket Revolution</a:t>
            </a:r>
          </a:p>
        </p:txBody>
      </p:sp>
      <p:sp>
        <p:nvSpPr>
          <p:cNvPr name="TextBox 13" id="13"/>
          <p:cNvSpPr txBox="true"/>
          <p:nvPr/>
        </p:nvSpPr>
        <p:spPr>
          <a:xfrm rot="0">
            <a:off x="2119048" y="5899893"/>
            <a:ext cx="5421946" cy="2614142"/>
          </a:xfrm>
          <a:prstGeom prst="rect">
            <a:avLst/>
          </a:prstGeom>
        </p:spPr>
        <p:txBody>
          <a:bodyPr anchor="t" rtlCol="false" tIns="0" lIns="0" bIns="0" rIns="0">
            <a:spAutoFit/>
          </a:bodyPr>
          <a:lstStyle/>
          <a:p>
            <a:pPr algn="l">
              <a:lnSpc>
                <a:spcPts val="3460"/>
              </a:lnSpc>
            </a:pPr>
            <a:r>
              <a:rPr lang="en-US" sz="2471">
                <a:solidFill>
                  <a:srgbClr val="FFFFFF"/>
                </a:solidFill>
                <a:latin typeface="Montserrat"/>
                <a:ea typeface="Montserrat"/>
                <a:cs typeface="Montserrat"/>
                <a:sym typeface="Montserrat"/>
              </a:rPr>
              <a:t>Smartphones represent the most personal form of technology. They combine countless tools into one device, shaping how we communicate, work, and express ourselves daily.</a:t>
            </a:r>
          </a:p>
        </p:txBody>
      </p:sp>
      <p:sp>
        <p:nvSpPr>
          <p:cNvPr name="Freeform 14" id="14"/>
          <p:cNvSpPr/>
          <p:nvPr/>
        </p:nvSpPr>
        <p:spPr>
          <a:xfrm flipH="false" flipV="false" rot="0">
            <a:off x="14446775" y="5947518"/>
            <a:ext cx="3158449" cy="5053518"/>
          </a:xfrm>
          <a:custGeom>
            <a:avLst/>
            <a:gdLst/>
            <a:ahLst/>
            <a:cxnLst/>
            <a:rect r="r" b="b" t="t" l="l"/>
            <a:pathLst>
              <a:path h="5053518" w="3158449">
                <a:moveTo>
                  <a:pt x="0" y="0"/>
                </a:moveTo>
                <a:lnTo>
                  <a:pt x="3158449" y="0"/>
                </a:lnTo>
                <a:lnTo>
                  <a:pt x="3158449" y="5053518"/>
                </a:lnTo>
                <a:lnTo>
                  <a:pt x="0" y="5053518"/>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DAGy1vOS6mA</dc:identifier>
  <dcterms:modified xsi:type="dcterms:W3CDTF">2011-08-01T06:04:30Z</dcterms:modified>
  <cp:revision>1</cp:revision>
  <dc:title>Techtide</dc:title>
</cp:coreProperties>
</file>